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1038" y="-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FS_UC_SPOOF Status </a:t>
            </a:r>
            <a:r>
              <a:rPr lang="en-US" dirty="0" smtClean="0"/>
              <a:t>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Greg Schumacher</a:t>
            </a:r>
            <a:endParaRPr lang="en-US" dirty="0" smtClean="0"/>
          </a:p>
          <a:p>
            <a:r>
              <a:rPr lang="en-US" dirty="0" smtClean="0"/>
              <a:t>Sprint</a:t>
            </a:r>
            <a:endParaRPr lang="en-US" dirty="0" smtClean="0"/>
          </a:p>
          <a:p>
            <a:r>
              <a:rPr lang="en-US" dirty="0" smtClean="0"/>
              <a:t> FS_UC SPOOF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S1-140326</a:t>
            </a:r>
            <a:endParaRPr lang="en-GB" dirty="0" smtClean="0"/>
          </a:p>
          <a:p>
            <a:pPr eaLnBrk="0" hangingPunct="0"/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07089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Taipei, Taiwan, 20-24 </a:t>
            </a:r>
            <a:r>
              <a:rPr lang="en-GB" sz="1200" b="1" dirty="0" smtClean="0"/>
              <a:t>January </a:t>
            </a:r>
            <a:r>
              <a:rPr lang="en-GB" sz="1200" b="1" dirty="0"/>
              <a:t>2014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 </a:t>
            </a:r>
            <a:r>
              <a:rPr lang="en-GB" dirty="0" smtClean="0"/>
              <a:t>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Yes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SP#63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S1-140326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</a:t>
            </a:r>
            <a:r>
              <a:rPr lang="en-GB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has been agreed</a:t>
            </a: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/>
              <a:t>0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smtClean="0"/>
              <a:t>TR </a:t>
            </a:r>
            <a:r>
              <a:rPr lang="en-GB" smtClean="0"/>
              <a:t>22.8ab </a:t>
            </a:r>
            <a:r>
              <a:rPr lang="en-GB" dirty="0" smtClean="0"/>
              <a:t>Completion: </a:t>
            </a:r>
            <a:r>
              <a:rPr lang="en-GB" dirty="0"/>
              <a:t>0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S1-140326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FS_UC_SPOOF</a:t>
            </a:r>
            <a:r>
              <a:rPr lang="en-GB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S1-140326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FS_UC_SPOOF</a:t>
            </a:r>
            <a:r>
              <a:rPr lang="en-GB" sz="3200" dirty="0" smtClean="0"/>
              <a:t> Completion Date</a:t>
            </a:r>
            <a:endParaRPr lang="en-GB" sz="3200" dirty="0" smtClean="0"/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12/2014</a:t>
            </a:r>
            <a:r>
              <a:rPr lang="en-GB" sz="2400" dirty="0" smtClean="0"/>
              <a:t> SP#66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Current </a:t>
            </a:r>
            <a:r>
              <a:rPr lang="en-GB" sz="2400" dirty="0" smtClean="0"/>
              <a:t>target completion date:</a:t>
            </a:r>
            <a:r>
              <a:rPr lang="en-GB" sz="2400" dirty="0"/>
              <a:t> </a:t>
            </a:r>
            <a:r>
              <a:rPr lang="en-GB" sz="2400" dirty="0" smtClean="0"/>
              <a:t>12/2014</a:t>
            </a:r>
            <a:r>
              <a:rPr lang="en-GB" sz="2400" dirty="0" smtClean="0"/>
              <a:t> SP#66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 smtClean="0"/>
              <a:t>Yes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SA1#67 (</a:t>
            </a:r>
            <a:r>
              <a:rPr lang="en-GB" sz="2200" dirty="0" smtClean="0"/>
              <a:t>8/2014</a:t>
            </a:r>
            <a:r>
              <a:rPr lang="en-GB" sz="2200" dirty="0" smtClean="0"/>
              <a:t>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SA1#68 (11/2014)</a:t>
            </a:r>
            <a:endParaRPr lang="en-GB" sz="2200" dirty="0" smtClean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S1-140326</a:t>
            </a:r>
            <a:endParaRPr lang="en-GB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FS_UC_SPOOF</a:t>
            </a:r>
            <a:r>
              <a:rPr lang="en-GB" sz="3200" dirty="0" smtClean="0"/>
              <a:t> </a:t>
            </a:r>
            <a:r>
              <a:rPr lang="en-GB" sz="3200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Skeleton TR</a:t>
            </a:r>
          </a:p>
          <a:p>
            <a:pPr lvl="1">
              <a:defRPr/>
            </a:pPr>
            <a:r>
              <a:rPr lang="en-GB" dirty="0" smtClean="0"/>
              <a:t>Introduction/scope</a:t>
            </a:r>
          </a:p>
          <a:p>
            <a:pPr lvl="1">
              <a:defRPr/>
            </a:pPr>
            <a:r>
              <a:rPr lang="en-GB" dirty="0" smtClean="0"/>
              <a:t>Use cases</a:t>
            </a:r>
          </a:p>
          <a:p>
            <a:pPr lvl="1">
              <a:defRPr/>
            </a:pPr>
            <a:r>
              <a:rPr lang="en-GB" dirty="0" smtClean="0"/>
              <a:t>Potential requirements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SA1#67 </a:t>
            </a:r>
            <a:r>
              <a:rPr lang="en-GB" dirty="0" smtClean="0"/>
              <a:t>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Use cases</a:t>
            </a:r>
          </a:p>
          <a:p>
            <a:pPr lvl="2">
              <a:defRPr/>
            </a:pPr>
            <a:r>
              <a:rPr lang="en-GB" dirty="0" smtClean="0"/>
              <a:t>Potential requirements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 smtClean="0"/>
              <a:t>Potential requirements</a:t>
            </a:r>
          </a:p>
          <a:p>
            <a:pPr lvl="2">
              <a:defRPr/>
            </a:pPr>
            <a:r>
              <a:rPr lang="en-GB" dirty="0" smtClean="0"/>
              <a:t>Clean-up</a:t>
            </a:r>
            <a:endParaRPr lang="en-GB" dirty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S1-140326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</a:t>
            </a:r>
            <a:r>
              <a:rPr lang="en-US" dirty="0" smtClean="0"/>
              <a:t>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Socialize use cases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S1-140326</a:t>
            </a: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FS_UC_SPOOF</a:t>
            </a:r>
            <a:r>
              <a:rPr lang="en-GB" sz="3200" dirty="0" smtClean="0"/>
              <a:t> </a:t>
            </a:r>
            <a:r>
              <a:rPr lang="en-GB" sz="3200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 smtClean="0"/>
              <a:t>percentage completion:</a:t>
            </a:r>
          </a:p>
          <a:p>
            <a:pPr lvl="1">
              <a:defRPr/>
            </a:pPr>
            <a:r>
              <a:rPr lang="en-GB" dirty="0" smtClean="0"/>
              <a:t>SA1#66 (May 2014): </a:t>
            </a:r>
            <a:r>
              <a:rPr lang="en-GB" dirty="0" smtClean="0"/>
              <a:t>33%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SA1#67 (Aug 2014): 67%</a:t>
            </a:r>
          </a:p>
          <a:p>
            <a:pPr lvl="1">
              <a:defRPr/>
            </a:pPr>
            <a:r>
              <a:rPr lang="en-GB" dirty="0" smtClean="0"/>
              <a:t>SA1#68 </a:t>
            </a:r>
            <a:r>
              <a:rPr lang="en-GB" dirty="0" smtClean="0"/>
              <a:t>(Nov </a:t>
            </a:r>
            <a:r>
              <a:rPr lang="en-GB" dirty="0"/>
              <a:t>2014):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S1-140326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6308</TotalTime>
  <Words>257</Words>
  <Application>Microsoft Office PowerPoint</Application>
  <PresentationFormat>On-screen Show (4:3)</PresentationFormat>
  <Paragraphs>75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FS_UC_SPOOF Status Update</vt:lpstr>
      <vt:lpstr>FS_UC_SPOOF Status</vt:lpstr>
      <vt:lpstr>FS_UC_SPOOF Progress</vt:lpstr>
      <vt:lpstr>FS_UC_SPOOF Meeting Time</vt:lpstr>
      <vt:lpstr>FS_UC_SPOOF Completion Date</vt:lpstr>
      <vt:lpstr>FS_UC_SPOOF Planning/Progress</vt:lpstr>
      <vt:lpstr>Work plan between meetings</vt:lpstr>
      <vt:lpstr>FS_UC_SPOOF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 Schumacher</cp:lastModifiedBy>
  <cp:revision>286</cp:revision>
  <cp:lastPrinted>2000-01-14T10:02:55Z</cp:lastPrinted>
  <dcterms:created xsi:type="dcterms:W3CDTF">1999-11-22T09:19:47Z</dcterms:created>
  <dcterms:modified xsi:type="dcterms:W3CDTF">2014-01-24T01:58:12Z</dcterms:modified>
  <cp:category>Presentation</cp:category>
</cp:coreProperties>
</file>