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7" r:id="rId7"/>
    <p:sldId id="268" r:id="rId8"/>
    <p:sldId id="269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2" d="100"/>
          <a:sy n="92" d="100"/>
        </p:scale>
        <p:origin x="-1296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FS_MBSP Status </a:t>
            </a:r>
            <a:r>
              <a:rPr lang="en-US" dirty="0" smtClean="0"/>
              <a:t>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Eddy Hall</a:t>
            </a:r>
            <a:endParaRPr lang="en-US" dirty="0" smtClean="0"/>
          </a:p>
          <a:p>
            <a:r>
              <a:rPr lang="en-US" dirty="0" smtClean="0"/>
              <a:t>Qualcomm Incorporated</a:t>
            </a:r>
            <a:endParaRPr lang="en-US" dirty="0" smtClean="0"/>
          </a:p>
          <a:p>
            <a:r>
              <a:rPr lang="en-US" dirty="0" smtClean="0"/>
              <a:t>FS_MBSP 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S1-140169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40751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Taipei, Taiwan, 20–24 January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FS_MBSP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No</a:t>
            </a:r>
            <a:endParaRPr lang="en-GB" dirty="0" smtClean="0"/>
          </a:p>
          <a:p>
            <a:pPr marL="457200" lvl="1" indent="0">
              <a:buFontTx/>
              <a:buNone/>
            </a:pPr>
            <a:endParaRPr lang="en-GB" i="1" dirty="0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altLang="en-US" dirty="0"/>
              <a:t>This WI has been approved at </a:t>
            </a:r>
            <a:r>
              <a:rPr lang="en-GB" altLang="en-US" dirty="0" smtClean="0"/>
              <a:t>SP#62</a:t>
            </a:r>
          </a:p>
          <a:p>
            <a:pPr lvl="1"/>
            <a:r>
              <a:rPr lang="en-GB" altLang="en-US" dirty="0" smtClean="0"/>
              <a:t>Approved </a:t>
            </a:r>
            <a:r>
              <a:rPr lang="en-GB" altLang="en-US" dirty="0"/>
              <a:t>WID is in </a:t>
            </a:r>
            <a:r>
              <a:rPr lang="en-GB" altLang="en-US" dirty="0" smtClean="0"/>
              <a:t>TDoc </a:t>
            </a:r>
            <a:r>
              <a:rPr lang="en-GB" altLang="en-US" dirty="0" smtClean="0"/>
              <a:t>SP-130599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S1-140169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FS_MBSP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</a:t>
            </a:r>
            <a:r>
              <a:rPr lang="en-GB" dirty="0" smtClean="0"/>
              <a:t>meeting:</a:t>
            </a:r>
          </a:p>
          <a:p>
            <a:pPr lvl="1">
              <a:defRPr/>
            </a:pPr>
            <a:r>
              <a:rPr lang="en-GB" dirty="0" smtClean="0"/>
              <a:t>Scope and Introduction agreed, based on WID</a:t>
            </a:r>
          </a:p>
          <a:p>
            <a:pPr lvl="1">
              <a:defRPr/>
            </a:pPr>
            <a:r>
              <a:rPr lang="en-GB" dirty="0" smtClean="0"/>
              <a:t>3 use cases agreed</a:t>
            </a:r>
          </a:p>
          <a:p>
            <a:pPr lvl="2">
              <a:defRPr/>
            </a:pPr>
            <a:r>
              <a:rPr lang="en-GB" dirty="0" err="1" smtClean="0"/>
              <a:t>Geotargetted</a:t>
            </a:r>
            <a:r>
              <a:rPr lang="en-GB" dirty="0" smtClean="0"/>
              <a:t> Warning: where users are notified of the location of a specific incident</a:t>
            </a:r>
          </a:p>
          <a:p>
            <a:pPr lvl="2">
              <a:defRPr/>
            </a:pPr>
            <a:r>
              <a:rPr lang="en-GB" dirty="0" smtClean="0"/>
              <a:t>Streaming Media: where users are provided with streaming media about a specific incident</a:t>
            </a:r>
          </a:p>
          <a:p>
            <a:pPr lvl="2">
              <a:defRPr/>
            </a:pPr>
            <a:r>
              <a:rPr lang="en-GB" dirty="0" smtClean="0"/>
              <a:t>Download Media: where users are provided with download media about a specific incident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 </a:t>
            </a:r>
            <a:r>
              <a:rPr lang="en-GB" dirty="0" smtClean="0"/>
              <a:t>Item Completion: </a:t>
            </a:r>
            <a:r>
              <a:rPr lang="en-GB" dirty="0" smtClean="0"/>
              <a:t>40%</a:t>
            </a:r>
            <a:endParaRPr lang="en-GB" sz="2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 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S1-140169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FS_MBSP 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 smtClean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1</a:t>
            </a:r>
            <a:endParaRPr lang="en-GB" dirty="0"/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S1-140169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FS_MBSP Completion </a:t>
            </a:r>
            <a:r>
              <a:rPr lang="en-GB" dirty="0" smtClean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06/2014 SP#64 </a:t>
            </a:r>
            <a:endParaRPr lang="en-GB" sz="2400" dirty="0" smtClean="0"/>
          </a:p>
          <a:p>
            <a:pPr marL="400050" lvl="2" indent="0">
              <a:buFontTx/>
              <a:buNone/>
              <a:defRPr/>
            </a:pPr>
            <a:endParaRPr lang="en-GB" sz="24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Current target completion date:</a:t>
            </a:r>
            <a:r>
              <a:rPr lang="en-GB" sz="2400" dirty="0"/>
              <a:t> </a:t>
            </a:r>
            <a:r>
              <a:rPr lang="en-GB" sz="2400" dirty="0" smtClean="0"/>
              <a:t>09/2014 SP#65 </a:t>
            </a:r>
            <a:endParaRPr lang="en-GB" sz="2400" dirty="0" smtClean="0"/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</a:t>
            </a:r>
            <a:r>
              <a:rPr lang="en-GB" sz="2400" dirty="0" smtClean="0"/>
              <a:t>target completion date be met? </a:t>
            </a:r>
            <a:r>
              <a:rPr lang="en-GB" sz="2400" dirty="0"/>
              <a:t> </a:t>
            </a:r>
            <a:r>
              <a:rPr lang="en-GB" sz="2400" dirty="0" smtClean="0"/>
              <a:t>Yes</a:t>
            </a:r>
            <a:endParaRPr lang="en-GB" sz="2400" dirty="0" smtClean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S1-140169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FS_MBSP Planning/Progress</a:t>
            </a:r>
            <a:endParaRPr lang="en-GB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smtClean="0"/>
              <a:t>SA1#66 (May 2014):</a:t>
            </a:r>
          </a:p>
          <a:p>
            <a:pPr lvl="1">
              <a:defRPr/>
            </a:pPr>
            <a:r>
              <a:rPr lang="en-GB" dirty="0" smtClean="0"/>
              <a:t>Finalise use cases</a:t>
            </a:r>
          </a:p>
          <a:p>
            <a:pPr lvl="1">
              <a:defRPr/>
            </a:pPr>
            <a:r>
              <a:rPr lang="en-GB" dirty="0" smtClean="0"/>
              <a:t>Derive requirements from use cases</a:t>
            </a:r>
          </a:p>
          <a:p>
            <a:pPr lvl="1">
              <a:defRPr/>
            </a:pPr>
            <a:r>
              <a:rPr lang="en-GB" dirty="0" smtClean="0"/>
              <a:t>Investigate considerations</a:t>
            </a:r>
          </a:p>
          <a:p>
            <a:pPr lvl="2">
              <a:defRPr/>
            </a:pPr>
            <a:r>
              <a:rPr lang="en-GB" dirty="0" smtClean="0"/>
              <a:t>Security</a:t>
            </a:r>
          </a:p>
          <a:p>
            <a:pPr lvl="2">
              <a:defRPr/>
            </a:pPr>
            <a:r>
              <a:rPr lang="en-GB" dirty="0" smtClean="0"/>
              <a:t>Broadcast initialisation</a:t>
            </a:r>
            <a:endParaRPr lang="en-GB" dirty="0"/>
          </a:p>
          <a:p>
            <a:pPr>
              <a:defRPr/>
            </a:pPr>
            <a:r>
              <a:rPr lang="en-GB" dirty="0" smtClean="0"/>
              <a:t>Planning </a:t>
            </a:r>
            <a:r>
              <a:rPr lang="en-GB" dirty="0" smtClean="0"/>
              <a:t>for subsequent meetings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r>
              <a:rPr lang="en-GB" dirty="0" smtClean="0"/>
              <a:t>SA1#67 (Aug 2014</a:t>
            </a:r>
            <a:r>
              <a:rPr lang="en-GB" dirty="0" smtClean="0"/>
              <a:t>)</a:t>
            </a:r>
          </a:p>
          <a:p>
            <a:pPr lvl="2">
              <a:defRPr/>
            </a:pPr>
            <a:r>
              <a:rPr lang="en-GB" dirty="0" smtClean="0"/>
              <a:t>Consolidation of potential </a:t>
            </a:r>
            <a:r>
              <a:rPr lang="en-GB" dirty="0" smtClean="0"/>
              <a:t>requirements</a:t>
            </a:r>
          </a:p>
          <a:p>
            <a:pPr lvl="2">
              <a:defRPr/>
            </a:pPr>
            <a:r>
              <a:rPr lang="en-GB" dirty="0" smtClean="0"/>
              <a:t>Conclusion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Finalize TR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883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altLang="ja-JP" dirty="0" smtClean="0"/>
              <a:t>Socialise any final use cases</a:t>
            </a:r>
          </a:p>
          <a:p>
            <a:pPr lvl="1">
              <a:defRPr/>
            </a:pPr>
            <a:r>
              <a:rPr lang="en-GB" altLang="ja-JP" dirty="0" smtClean="0"/>
              <a:t>Derive requirements from existing use cases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06848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FS_MBSP Progress </a:t>
            </a:r>
            <a:r>
              <a:rPr lang="en-GB" dirty="0" smtClean="0"/>
              <a:t>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SA1#66 </a:t>
            </a:r>
            <a:r>
              <a:rPr lang="en-GB" dirty="0" smtClean="0"/>
              <a:t>(May 2014): </a:t>
            </a:r>
            <a:r>
              <a:rPr lang="en-GB" dirty="0" smtClean="0"/>
              <a:t>70%</a:t>
            </a:r>
          </a:p>
          <a:p>
            <a:pPr lvl="1">
              <a:defRPr/>
            </a:pPr>
            <a:r>
              <a:rPr lang="en-GB" dirty="0"/>
              <a:t>SA1#67 (Aug 2014): </a:t>
            </a:r>
            <a:r>
              <a:rPr lang="en-GB" dirty="0" smtClean="0"/>
              <a:t>100%</a:t>
            </a:r>
            <a:endParaRPr lang="en-GB" dirty="0"/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S1-140169</a:t>
            </a:r>
          </a:p>
          <a:p>
            <a:pPr eaLnBrk="0" hangingPunct="0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89755527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FS_MBSP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GB" dirty="0" smtClean="0"/>
              <a:t>List of agreed documents at this meeting:</a:t>
            </a:r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S1-140169</a:t>
            </a:r>
          </a:p>
          <a:p>
            <a:pPr eaLnBrk="0" hangingPunct="0"/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972145"/>
              </p:ext>
            </p:extLst>
          </p:nvPr>
        </p:nvGraphicFramePr>
        <p:xfrm>
          <a:off x="827584" y="2204864"/>
          <a:ext cx="7704856" cy="2959968"/>
        </p:xfrm>
        <a:graphic>
          <a:graphicData uri="http://schemas.openxmlformats.org/drawingml/2006/table">
            <a:tbl>
              <a:tblPr/>
              <a:tblGrid>
                <a:gridCol w="936104"/>
                <a:gridCol w="2016224"/>
                <a:gridCol w="4752528"/>
              </a:tblGrid>
              <a:tr h="3489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S1-140113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Rapporteur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Skeleton TR for FS_MBSP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7502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S1-140279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Rapporteur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TR22.815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428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S1-140280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Qualcomm Incorporated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Introduction and Scope for FS_MBSP TR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010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S1-140298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Qualcomm Incorporated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Use Case on </a:t>
                      </a:r>
                      <a:r>
                        <a:rPr lang="en-GB" sz="1200" dirty="0" err="1">
                          <a:effectLst/>
                        </a:rPr>
                        <a:t>geotargetted</a:t>
                      </a:r>
                      <a:r>
                        <a:rPr lang="en-GB" sz="1200" dirty="0">
                          <a:effectLst/>
                        </a:rPr>
                        <a:t> warning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7949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S1-140302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Qualcomm Incorporated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Use Case on Streaming Media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1970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S1-140303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Qualcomm Incorporated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FS_MBSP Use Case: Multimedia Download</a:t>
                      </a:r>
                    </a:p>
                  </a:txBody>
                  <a:tcPr marL="2333" marR="233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6394</TotalTime>
  <Words>329</Words>
  <Application>Microsoft Office PowerPoint</Application>
  <PresentationFormat>On-screen Show (4:3)</PresentationFormat>
  <Paragraphs>100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FS_MBSP Status Update</vt:lpstr>
      <vt:lpstr>FS_MBSP Status</vt:lpstr>
      <vt:lpstr>FS_MBSP Progress</vt:lpstr>
      <vt:lpstr>FS_MBSP Meeting Time</vt:lpstr>
      <vt:lpstr>FS_MBSP Completion Date</vt:lpstr>
      <vt:lpstr>FS_MBSP Planning/Progress</vt:lpstr>
      <vt:lpstr>Work plan between meetings</vt:lpstr>
      <vt:lpstr>FS_MBSP Progress Estimate</vt:lpstr>
      <vt:lpstr>FS_MBSP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Eddy Hall, Qualcomm</cp:lastModifiedBy>
  <cp:revision>314</cp:revision>
  <cp:lastPrinted>2000-01-14T10:02:55Z</cp:lastPrinted>
  <dcterms:created xsi:type="dcterms:W3CDTF">1999-11-22T09:19:47Z</dcterms:created>
  <dcterms:modified xsi:type="dcterms:W3CDTF">2014-01-23T10:43:32Z</dcterms:modified>
  <cp:category>Presentation</cp:category>
</cp:coreProperties>
</file>