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55" d="100"/>
          <a:sy n="55" d="100"/>
        </p:scale>
        <p:origin x="-636" y="-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FS_FMSS </a:t>
            </a:r>
            <a:r>
              <a:rPr lang="en-US" dirty="0" smtClean="0"/>
              <a:t>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 </a:t>
            </a:r>
            <a:r>
              <a:rPr lang="en-US" dirty="0" err="1" smtClean="0"/>
              <a:t>Lu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US" dirty="0" smtClean="0"/>
              <a:t>FMSS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</a:t>
            </a:r>
            <a:r>
              <a:rPr lang="en-GB" dirty="0" smtClean="0"/>
              <a:t>FMSS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SP#62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SP-130597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TR Skeleton and Scope have been agreed</a:t>
            </a:r>
          </a:p>
          <a:p>
            <a:pPr lvl="1">
              <a:defRPr/>
            </a:pPr>
            <a:r>
              <a:rPr lang="en-GB" sz="2000" dirty="0" smtClean="0"/>
              <a:t>Added use cases and potential requirements to describe steering based on Application, Network status and user’s subscription</a:t>
            </a:r>
          </a:p>
          <a:p>
            <a:pPr>
              <a:defRPr/>
            </a:pPr>
            <a:r>
              <a:rPr lang="en-GB" dirty="0" smtClean="0"/>
              <a:t>Work/Study Item Completion: 40%</a:t>
            </a:r>
            <a:endParaRPr lang="en-GB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 smtClean="0"/>
              <a:t>Draft TR 22.808 Completion: 40%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  <a:endParaRPr lang="en-GB" sz="2000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  <a:endParaRPr lang="en-GB" dirty="0" smtClean="0">
              <a:solidFill>
                <a:srgbClr val="FF0000"/>
              </a:solidFill>
            </a:endParaRPr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09</a:t>
            </a:r>
            <a:r>
              <a:rPr lang="en-GB" sz="2400" dirty="0" smtClean="0"/>
              <a:t>/2014 </a:t>
            </a:r>
            <a:r>
              <a:rPr lang="en-GB" sz="2400" dirty="0" smtClean="0"/>
              <a:t>SP#65 </a:t>
            </a: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sz="2000" dirty="0" smtClean="0"/>
              <a:t>Clarify relationship with 3GPP/IETF</a:t>
            </a:r>
          </a:p>
          <a:p>
            <a:pPr lvl="1">
              <a:defRPr/>
            </a:pPr>
            <a:r>
              <a:rPr lang="en-GB" sz="2000" dirty="0" smtClean="0"/>
              <a:t>Finalize use cases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Planning </a:t>
            </a:r>
            <a:r>
              <a:rPr lang="en-GB" sz="2400" dirty="0" smtClean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Consolidation of potential requirements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Conclusion</a:t>
            </a:r>
          </a:p>
          <a:p>
            <a:pPr lvl="2">
              <a:defRPr/>
            </a:pPr>
            <a:r>
              <a:rPr lang="en-GB" dirty="0" smtClean="0"/>
              <a:t>Normative CRs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(May 2014): &lt;80%&gt;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FS_FMSS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S1-140167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2492896"/>
          <a:ext cx="7920880" cy="194421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4909"/>
                <a:gridCol w="1876545"/>
                <a:gridCol w="4839426"/>
              </a:tblGrid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S1-140235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 Skeleton for FMSS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S1-140233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Mobile,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Scope for FMSS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Traffic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Classification and Steering based on Application characteristics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S1-140287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Traffic Steering based on user’s subscription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</a:t>
                      </a: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40307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Traffic steering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based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on Network 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status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6458</TotalTime>
  <Words>350</Words>
  <Application>Microsoft Office PowerPoint</Application>
  <PresentationFormat>On-screen Show (4:3)</PresentationFormat>
  <Paragraphs>96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FS_FMSS Status Update</vt:lpstr>
      <vt:lpstr>FS_FMSS Status</vt:lpstr>
      <vt:lpstr>FS_FMSS Progress</vt:lpstr>
      <vt:lpstr>FS_FMSS Meeting Time</vt:lpstr>
      <vt:lpstr>FS_FMSS Completion Date</vt:lpstr>
      <vt:lpstr>FS_FMSS Planning/Progress</vt:lpstr>
      <vt:lpstr>Work plan between meetings</vt:lpstr>
      <vt:lpstr>FS_FMSS Progress Estimate</vt:lpstr>
      <vt:lpstr>FS_FMSS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Laurence</cp:lastModifiedBy>
  <cp:revision>291</cp:revision>
  <cp:lastPrinted>2000-01-14T10:02:55Z</cp:lastPrinted>
  <dcterms:created xsi:type="dcterms:W3CDTF">1999-11-22T09:19:47Z</dcterms:created>
  <dcterms:modified xsi:type="dcterms:W3CDTF">2014-01-24T01:53:45Z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1390525599</vt:lpwstr>
  </property>
</Properties>
</file>