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235" autoAdjust="0"/>
    <p:restoredTop sz="86401" autoAdjust="0"/>
  </p:normalViewPr>
  <p:slideViewPr>
    <p:cSldViewPr>
      <p:cViewPr varScale="1">
        <p:scale>
          <a:sx n="67" d="100"/>
          <a:sy n="67" d="100"/>
        </p:scale>
        <p:origin x="-1524" y="-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FS_SCIPTO Status Update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 Siow</a:t>
            </a:r>
          </a:p>
          <a:p>
            <a:r>
              <a:rPr lang="en-US" dirty="0" smtClean="0"/>
              <a:t>Intel</a:t>
            </a:r>
          </a:p>
          <a:p>
            <a:r>
              <a:rPr lang="en-US" dirty="0" smtClean="0"/>
              <a:t>FS_CSIPTO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S1-140165</a:t>
            </a:r>
          </a:p>
          <a:p>
            <a:pPr eaLnBrk="0" hangingPunct="0"/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(revision of S1-13xxxx)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717925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/>
              <a:t>3GPP TSG-SA WG1 Meeting #64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/>
              <a:t>San Francisco, CA, USA, 11 – 15 November 2013</a:t>
            </a:r>
            <a:endParaRPr lang="en-GB" sz="12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FS_CSIPTO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No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SP#61</a:t>
            </a:r>
          </a:p>
          <a:p>
            <a:pPr marL="457200" lvl="1" indent="0"/>
            <a:r>
              <a:rPr lang="en-GB" dirty="0" smtClean="0"/>
              <a:t>Approved WID is in tdoc SP-130417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S1-140165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C_SIPTO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Definition of Optimal and Suboptimal PDN Connection agreed</a:t>
            </a:r>
          </a:p>
          <a:p>
            <a:pPr lvl="1">
              <a:defRPr/>
            </a:pPr>
            <a:r>
              <a:rPr lang="en-GB" dirty="0" smtClean="0"/>
              <a:t>FFS on CSIPTO Impact on APN-AMR Addressed</a:t>
            </a:r>
          </a:p>
          <a:p>
            <a:pPr lvl="1">
              <a:defRPr/>
            </a:pPr>
            <a:r>
              <a:rPr lang="en-GB" dirty="0" smtClean="0"/>
              <a:t>Clarification of requirements in On-Demand &amp; Always-On Dual PDN Connection use cases agreed </a:t>
            </a:r>
          </a:p>
          <a:p>
            <a:pPr>
              <a:defRPr/>
            </a:pPr>
            <a:r>
              <a:rPr lang="en-GB" dirty="0" smtClean="0"/>
              <a:t>Work/Study Item Completion: 65%</a:t>
            </a:r>
          </a:p>
          <a:p>
            <a:pPr>
              <a:defRPr/>
            </a:pPr>
            <a:r>
              <a:rPr lang="en-GB" dirty="0" smtClean="0"/>
              <a:t>Draft TR 22.828 Completion: 65%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 smtClean="0">
              <a:solidFill>
                <a:srgbClr val="FF0000"/>
              </a:solidFill>
            </a:endParaRP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S1-140165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FS_CSIPTO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None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2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S1-140165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FS_CSIPTO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 06/2014 SP#64</a:t>
            </a:r>
          </a:p>
          <a:p>
            <a:pPr>
              <a:defRPr/>
            </a:pPr>
            <a:r>
              <a:rPr lang="en-GB" sz="2400" dirty="0"/>
              <a:t>Current target completion date: </a:t>
            </a:r>
            <a:r>
              <a:rPr lang="en-GB" sz="2400" dirty="0" smtClean="0"/>
              <a:t>06/2014 SP#64 </a:t>
            </a:r>
            <a:endParaRPr lang="en-GB" sz="240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 smtClean="0">
                <a:solidFill>
                  <a:schemeClr val="accent2">
                    <a:lumMod val="75000"/>
                  </a:schemeClr>
                </a:solidFill>
              </a:rPr>
              <a:t>Will target completion date be met? Yes</a:t>
            </a:r>
          </a:p>
          <a:p>
            <a:pPr>
              <a:defRPr/>
            </a:pPr>
            <a:r>
              <a:rPr lang="en-GB" sz="2400" dirty="0" smtClean="0">
                <a:solidFill>
                  <a:schemeClr val="accent2">
                    <a:lumMod val="75000"/>
                  </a:schemeClr>
                </a:solidFill>
              </a:rPr>
              <a:t>If </a:t>
            </a:r>
            <a:r>
              <a:rPr lang="en-GB" sz="2400" dirty="0">
                <a:solidFill>
                  <a:schemeClr val="accent2">
                    <a:lumMod val="75000"/>
                  </a:schemeClr>
                </a:solidFill>
              </a:rPr>
              <a:t>not, change target completion date to</a:t>
            </a:r>
            <a:r>
              <a:rPr lang="en-GB" sz="2400" dirty="0" smtClean="0">
                <a:solidFill>
                  <a:schemeClr val="accent2">
                    <a:lumMod val="75000"/>
                  </a:schemeClr>
                </a:solidFill>
              </a:rPr>
              <a:t>: </a:t>
            </a:r>
            <a:endParaRPr lang="en-GB" sz="2400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TR 22.828 to </a:t>
            </a:r>
            <a:r>
              <a:rPr lang="en-GB" sz="2400" dirty="0"/>
              <a:t>SA plenary:</a:t>
            </a:r>
          </a:p>
          <a:p>
            <a:pPr lvl="1">
              <a:defRPr/>
            </a:pPr>
            <a:r>
              <a:rPr lang="en-GB" sz="2200" dirty="0"/>
              <a:t>For information: </a:t>
            </a:r>
            <a:r>
              <a:rPr lang="en-GB" sz="2200" dirty="0" smtClean="0"/>
              <a:t>SA1#65 (01/2014)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SA1#66 (05/2014)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S1-140165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FS_CSIPTO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SA1#66 (May </a:t>
            </a:r>
            <a:r>
              <a:rPr lang="en-GB" dirty="0"/>
              <a:t>2014):</a:t>
            </a:r>
          </a:p>
          <a:p>
            <a:pPr lvl="1">
              <a:defRPr/>
            </a:pPr>
            <a:r>
              <a:rPr lang="en-GB" dirty="0" smtClean="0"/>
              <a:t>Review and discuss any potential use cases</a:t>
            </a:r>
          </a:p>
          <a:p>
            <a:pPr lvl="1">
              <a:defRPr/>
            </a:pPr>
            <a:r>
              <a:rPr lang="en-GB" dirty="0" smtClean="0"/>
              <a:t>Consolidate general requirements</a:t>
            </a:r>
          </a:p>
          <a:p>
            <a:pPr lvl="1">
              <a:defRPr/>
            </a:pPr>
            <a:r>
              <a:rPr lang="en-GB" dirty="0" smtClean="0"/>
              <a:t>Clean up and conclusion of TR</a:t>
            </a:r>
          </a:p>
          <a:p>
            <a:pPr lvl="1">
              <a:defRPr/>
            </a:pPr>
            <a:r>
              <a:rPr lang="en-GB" dirty="0" smtClean="0"/>
              <a:t>Discuss normative phase</a:t>
            </a:r>
          </a:p>
          <a:p>
            <a:pPr lvl="2">
              <a:defRPr/>
            </a:pPr>
            <a:endParaRPr lang="en-GB" dirty="0" smtClean="0"/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S1-140165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New contributions</a:t>
            </a:r>
          </a:p>
          <a:p>
            <a:pPr lvl="1">
              <a:defRPr/>
            </a:pPr>
            <a:r>
              <a:rPr lang="en-GB" dirty="0" smtClean="0"/>
              <a:t>Tentative start date: 1/27/2014</a:t>
            </a:r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S1-140165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FS_CSIPTO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SA1#65 (Jan 2014): 65%</a:t>
            </a:r>
          </a:p>
          <a:p>
            <a:pPr lvl="1">
              <a:defRPr/>
            </a:pPr>
            <a:r>
              <a:rPr lang="en-GB" dirty="0" smtClean="0"/>
              <a:t>SA1#66 (May 2014): 90%</a:t>
            </a:r>
          </a:p>
          <a:p>
            <a:pPr lvl="1">
              <a:defRPr/>
            </a:pPr>
            <a:r>
              <a:rPr lang="en-GB" dirty="0" smtClean="0"/>
              <a:t>SA1#67 (Aug </a:t>
            </a:r>
            <a:r>
              <a:rPr lang="en-GB" dirty="0"/>
              <a:t>2014): </a:t>
            </a:r>
            <a:r>
              <a:rPr lang="en-GB" dirty="0" smtClean="0"/>
              <a:t>100%</a:t>
            </a:r>
            <a:endParaRPr lang="en-GB" dirty="0"/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S1-140165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197873" cy="782637"/>
          </a:xfrm>
        </p:spPr>
        <p:txBody>
          <a:bodyPr/>
          <a:lstStyle/>
          <a:p>
            <a:r>
              <a:rPr lang="en-GB" dirty="0" smtClean="0"/>
              <a:t>FS_CSIPTO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endParaRPr lang="en-GB" dirty="0" smtClean="0"/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S1-140165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39552" y="1484784"/>
          <a:ext cx="7772400" cy="378074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850125"/>
                <a:gridCol w="3739952"/>
              </a:tblGrid>
              <a:tr h="4320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S1-140274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Intel;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Orange; Samsung ; Sony Mobile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Definition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of Optimal and Suboptimal PDN Connections in Non-IMS Services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1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S1-140275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Intel;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Orange; Samsung ;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S</a:t>
                      </a: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ony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Definition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of Optimal and Suboptimal PDN Connections in IMS Services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1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S1-140276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Sony Mobile; Intel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Clarification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of Long-Lived Flows; CSIPTO for Non-IMS Services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1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S1-140029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Samsung; Intel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Revision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of Requirements in CSIPTO On-Demand Dual PDN Connection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1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S1-140079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Intel;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Samsung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Revision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of Requirements in CSIPTO Always-on Dual PDN Connection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31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S1-140277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Intel;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Orange; Samsung; Sony Mobile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CSIPTO Impact on APN-AMBR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1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S1-140278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Rapporteur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TR 22.828v0.2.0 - CSIPTO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1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S1-140297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Rapporteur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Cover Sheet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for CSIPTO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99</TotalTime>
  <Words>410</Words>
  <Application>Microsoft Office PowerPoint</Application>
  <PresentationFormat>On-screen Show (4:3)</PresentationFormat>
  <Paragraphs>102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FS_SCIPTO Status Update</vt:lpstr>
      <vt:lpstr>FS_CSIPTO Status</vt:lpstr>
      <vt:lpstr>C_SIPTO Progress</vt:lpstr>
      <vt:lpstr>FS_CSIPTO Meeting Time</vt:lpstr>
      <vt:lpstr>FS_CSIPTO Completion Date</vt:lpstr>
      <vt:lpstr>FS_CSIPTO Planning/Progress</vt:lpstr>
      <vt:lpstr>Work plan between meetings</vt:lpstr>
      <vt:lpstr>FS_CSIPTO Progress Estimate</vt:lpstr>
      <vt:lpstr>FS_CSIPTO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esiow1</cp:lastModifiedBy>
  <cp:revision>309</cp:revision>
  <cp:lastPrinted>2000-01-14T10:02:55Z</cp:lastPrinted>
  <dcterms:created xsi:type="dcterms:W3CDTF">1999-11-22T09:19:47Z</dcterms:created>
  <dcterms:modified xsi:type="dcterms:W3CDTF">2014-01-23T10:30:19Z</dcterms:modified>
  <cp:category>Presentation</cp:category>
</cp:coreProperties>
</file>