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6503" autoAdjust="0"/>
    <p:restoredTop sz="86401" autoAdjust="0"/>
  </p:normalViewPr>
  <p:slideViewPr>
    <p:cSldViewPr>
      <p:cViewPr varScale="1">
        <p:scale>
          <a:sx n="64" d="100"/>
          <a:sy n="64" d="100"/>
        </p:scale>
        <p:origin x="-108" y="-10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FS_IOPS Status Update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Paul </a:t>
            </a:r>
            <a:r>
              <a:rPr lang="en-US" dirty="0" err="1" smtClean="0"/>
              <a:t>Piggin</a:t>
            </a:r>
            <a:endParaRPr lang="en-US" dirty="0" smtClean="0"/>
          </a:p>
          <a:p>
            <a:r>
              <a:rPr lang="en-US" dirty="0" smtClean="0"/>
              <a:t>General Dynamics Broadband</a:t>
            </a:r>
          </a:p>
          <a:p>
            <a:r>
              <a:rPr lang="en-US" dirty="0" smtClean="0"/>
              <a:t>FS_IOPS </a:t>
            </a:r>
            <a:r>
              <a:rPr lang="en-US" dirty="0" err="1" smtClean="0"/>
              <a:t>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S1-140163</a:t>
            </a: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07089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65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Taipei, Taiwan, 20-24 </a:t>
            </a:r>
            <a:r>
              <a:rPr lang="en-GB" sz="1200" b="1" dirty="0" smtClean="0"/>
              <a:t>January </a:t>
            </a:r>
            <a:r>
              <a:rPr lang="en-GB" sz="1200" b="1" dirty="0"/>
              <a:t>2014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FS_IOPS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No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SP#60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SP-130596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S1-140163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FS_IOPS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Potential requirements numbering</a:t>
            </a:r>
          </a:p>
          <a:p>
            <a:pPr lvl="1">
              <a:defRPr/>
            </a:pPr>
            <a:r>
              <a:rPr lang="en-GB" dirty="0" smtClean="0"/>
              <a:t>Modified definition of Mobile eNB to Nomadic eNB</a:t>
            </a:r>
          </a:p>
          <a:p>
            <a:pPr lvl="1">
              <a:defRPr/>
            </a:pPr>
            <a:r>
              <a:rPr lang="en-GB" dirty="0" smtClean="0"/>
              <a:t>Addition of 2 definitions</a:t>
            </a:r>
          </a:p>
          <a:p>
            <a:pPr lvl="1">
              <a:defRPr/>
            </a:pPr>
            <a:r>
              <a:rPr lang="en-GB" dirty="0" smtClean="0"/>
              <a:t>Removal of FFSs in the problem statement</a:t>
            </a:r>
          </a:p>
          <a:p>
            <a:pPr lvl="1">
              <a:defRPr/>
            </a:pPr>
            <a:r>
              <a:rPr lang="en-GB" dirty="0" smtClean="0"/>
              <a:t>Alignment of potential requirements language</a:t>
            </a:r>
          </a:p>
          <a:p>
            <a:pPr lvl="1">
              <a:defRPr/>
            </a:pPr>
            <a:r>
              <a:rPr lang="en-GB" dirty="0" smtClean="0"/>
              <a:t>Grouping of potential requirements</a:t>
            </a:r>
          </a:p>
          <a:p>
            <a:pPr lvl="1">
              <a:defRPr/>
            </a:pPr>
            <a:r>
              <a:rPr lang="en-GB" dirty="0" smtClean="0"/>
              <a:t>Agreement of conclusion and recommendations</a:t>
            </a:r>
          </a:p>
          <a:p>
            <a:pPr>
              <a:defRPr/>
            </a:pPr>
            <a:r>
              <a:rPr lang="en-GB" dirty="0" smtClean="0"/>
              <a:t>Work/Study Item Completion: </a:t>
            </a:r>
            <a:r>
              <a:rPr lang="en-GB" dirty="0" smtClean="0"/>
              <a:t>90%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Draft TR 22.897 Completion</a:t>
            </a:r>
            <a:r>
              <a:rPr lang="en-GB" smtClean="0"/>
              <a:t>: </a:t>
            </a:r>
            <a:r>
              <a:rPr lang="en-GB" smtClean="0"/>
              <a:t>90%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S1-140163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FS_IOPS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1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S1-140163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FS_IOPS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&lt;06/2014&gt; SP#64 </a:t>
            </a:r>
          </a:p>
          <a:p>
            <a:pPr>
              <a:defRPr/>
            </a:pPr>
            <a:r>
              <a:rPr lang="en-GB" sz="2400" dirty="0" smtClean="0"/>
              <a:t>Current target completion date:</a:t>
            </a:r>
            <a:r>
              <a:rPr lang="en-GB" sz="2400" dirty="0"/>
              <a:t> </a:t>
            </a:r>
            <a:r>
              <a:rPr lang="en-GB" sz="2400" dirty="0" smtClean="0"/>
              <a:t>&lt;06/2014&gt; SP#64 </a:t>
            </a:r>
          </a:p>
          <a:p>
            <a:pPr>
              <a:defRPr/>
            </a:pPr>
            <a:r>
              <a:rPr lang="en-GB" sz="2400" dirty="0" smtClean="0"/>
              <a:t>Will target completion date be met? Yes</a:t>
            </a:r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</a:t>
            </a:r>
            <a:r>
              <a:rPr lang="en-GB" sz="2400" dirty="0" smtClean="0"/>
              <a:t>TR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200" dirty="0"/>
              <a:t>For information: </a:t>
            </a:r>
            <a:r>
              <a:rPr lang="en-GB" sz="2200" dirty="0" smtClean="0"/>
              <a:t>SA1#65 (01/2014)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SA1#66 (05/2014)</a:t>
            </a:r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S1-140163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FS_IOPS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SA1#66 (May 2014</a:t>
            </a:r>
            <a:r>
              <a:rPr lang="en-GB" dirty="0"/>
              <a:t>):</a:t>
            </a:r>
          </a:p>
          <a:p>
            <a:pPr lvl="1">
              <a:defRPr/>
            </a:pPr>
            <a:r>
              <a:rPr lang="en-GB" dirty="0" smtClean="0"/>
              <a:t>Is user interaction needed to opt-in or opt-out of Isolated E-UTRAN operation?</a:t>
            </a:r>
          </a:p>
          <a:p>
            <a:pPr lvl="1">
              <a:defRPr/>
            </a:pPr>
            <a:r>
              <a:rPr lang="en-GB" dirty="0" smtClean="0"/>
              <a:t>What are the operational aspects for the Isolated E-UTRAN to obtain minimum subscription data</a:t>
            </a:r>
            <a:r>
              <a:rPr lang="en-GB" dirty="0" smtClean="0"/>
              <a:t>?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SA1#67 (Aug </a:t>
            </a:r>
            <a:r>
              <a:rPr lang="en-GB" dirty="0"/>
              <a:t>2014)</a:t>
            </a:r>
          </a:p>
          <a:p>
            <a:pPr lvl="2">
              <a:defRPr/>
            </a:pPr>
            <a:r>
              <a:rPr lang="en-GB" dirty="0" smtClean="0"/>
              <a:t>None – FS_IOPS is expected to be completed</a:t>
            </a:r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S1-140163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S1-140163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FS_IOPS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SA1#66 (May 2014): 100%</a:t>
            </a:r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S1-140163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FS_IOPS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S1-140163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285992"/>
          <a:ext cx="7772400" cy="285640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4027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S1-140083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Rapporteur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latin typeface="+mn-lt"/>
                          <a:ea typeface="Calibri"/>
                          <a:cs typeface="Times New Roman"/>
                        </a:rPr>
                        <a:t>Editorial changes to TR 22.897 V0.2.0 following SA1#64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7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S1-140226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Rapporteur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latin typeface="+mn-lt"/>
                          <a:ea typeface="Calibri"/>
                          <a:cs typeface="Times New Roman"/>
                        </a:rPr>
                        <a:t>The addition of potential requirement labels to TR 22.897 V0.2.0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8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S1-140227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+mn-lt"/>
                          <a:ea typeface="Calibri"/>
                          <a:cs typeface="Times New Roman"/>
                        </a:rPr>
                        <a:t>General Dynamics Broadband UK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latin typeface="+mn-lt"/>
                          <a:ea typeface="Calibri"/>
                          <a:cs typeface="Times New Roman"/>
                        </a:rPr>
                        <a:t>Reviewing the use of the term Mobile eNB (</a:t>
                      </a:r>
                      <a:r>
                        <a:rPr lang="en-GB" sz="1400" dirty="0" err="1" smtClean="0">
                          <a:latin typeface="+mn-lt"/>
                          <a:ea typeface="Calibri"/>
                          <a:cs typeface="Times New Roman"/>
                        </a:rPr>
                        <a:t>MeNB</a:t>
                      </a:r>
                      <a:r>
                        <a:rPr lang="en-GB" sz="1400" dirty="0" smtClean="0">
                          <a:latin typeface="+mn-lt"/>
                          <a:ea typeface="Calibri"/>
                          <a:cs typeface="Times New Roman"/>
                        </a:rPr>
                        <a:t>) in FS_IOPS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7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S1-140264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+mn-lt"/>
                          <a:ea typeface="Calibri"/>
                          <a:cs typeface="Times New Roman"/>
                        </a:rPr>
                        <a:t>General Dynamics Broadband UK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latin typeface="+mn-lt"/>
                          <a:ea typeface="Calibri"/>
                          <a:cs typeface="Times New Roman"/>
                        </a:rPr>
                        <a:t>Addressing the FFSs in TR 22.897 V0.2.0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7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S1-140295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Rapporteur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+mn-lt"/>
                          <a:ea typeface="Calibri"/>
                          <a:cs typeface="Times New Roman"/>
                        </a:rPr>
                        <a:t>FS_IOPS potential requirements, conclusions and recommendations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7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S1-140262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Rapporteur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+mn-lt"/>
                          <a:ea typeface="Calibri"/>
                          <a:cs typeface="Times New Roman"/>
                        </a:rPr>
                        <a:t>TR22.897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7231</TotalTime>
  <Words>380</Words>
  <Application>Microsoft Office PowerPoint</Application>
  <PresentationFormat>On-screen Show (4:3)</PresentationFormat>
  <Paragraphs>97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FS_IOPS Status Update</vt:lpstr>
      <vt:lpstr>FS_IOPS Status</vt:lpstr>
      <vt:lpstr>FS_IOPS Progress</vt:lpstr>
      <vt:lpstr>FS_IOPS Meeting Time</vt:lpstr>
      <vt:lpstr>FS_IOPS Completion Date</vt:lpstr>
      <vt:lpstr>FS_IOPS Planning/Progress</vt:lpstr>
      <vt:lpstr>Work plan between meetings</vt:lpstr>
      <vt:lpstr>FS_IOPS Progress Estimate</vt:lpstr>
      <vt:lpstr>FS_IOPS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General Dynamics Broadband</cp:lastModifiedBy>
  <cp:revision>311</cp:revision>
  <cp:lastPrinted>2000-01-14T10:02:55Z</cp:lastPrinted>
  <dcterms:created xsi:type="dcterms:W3CDTF">1999-11-22T09:19:47Z</dcterms:created>
  <dcterms:modified xsi:type="dcterms:W3CDTF">2014-01-24T01:35:29Z</dcterms:modified>
  <cp:category>Presentation</cp:category>
</cp:coreProperties>
</file>