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561" autoAdjust="0"/>
    <p:restoredTop sz="86401" autoAdjust="0"/>
  </p:normalViewPr>
  <p:slideViewPr>
    <p:cSldViewPr>
      <p:cViewPr varScale="1">
        <p:scale>
          <a:sx n="56" d="100"/>
          <a:sy n="56" d="100"/>
        </p:scale>
        <p:origin x="-108" y="-32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FS_ACDC</a:t>
            </a:r>
            <a:r>
              <a:rPr lang="en-US" dirty="0" smtClean="0"/>
              <a:t> </a:t>
            </a:r>
            <a:r>
              <a:rPr lang="en-US" dirty="0" smtClean="0"/>
              <a:t>Status Update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Atsushi </a:t>
            </a:r>
            <a:r>
              <a:rPr lang="en-US" dirty="0" err="1" smtClean="0"/>
              <a:t>Minokuchi</a:t>
            </a:r>
            <a:endParaRPr lang="en-US" dirty="0" smtClean="0"/>
          </a:p>
          <a:p>
            <a:r>
              <a:rPr lang="en-US" dirty="0" smtClean="0"/>
              <a:t>NTT DOCOMO</a:t>
            </a:r>
            <a:endParaRPr lang="en-US" dirty="0" smtClean="0"/>
          </a:p>
          <a:p>
            <a:r>
              <a:rPr lang="en-US" dirty="0" smtClean="0"/>
              <a:t>FS_ACDC </a:t>
            </a:r>
            <a:r>
              <a:rPr lang="en-US" dirty="0" smtClean="0"/>
              <a:t>Rapporteur</a:t>
            </a:r>
            <a:endParaRPr lang="en-US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S1-140162</a:t>
            </a:r>
            <a:endParaRPr lang="en-GB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707089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65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Taipei, Taiwan, 20-24 </a:t>
            </a:r>
            <a:r>
              <a:rPr lang="en-GB" sz="1200" b="1" dirty="0" smtClean="0"/>
              <a:t>January </a:t>
            </a:r>
            <a:r>
              <a:rPr lang="en-GB" sz="1200" b="1" dirty="0"/>
              <a:t>2014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FS_ACDC</a:t>
            </a:r>
            <a:r>
              <a:rPr lang="en-GB" dirty="0" smtClean="0"/>
              <a:t> </a:t>
            </a:r>
            <a:r>
              <a:rPr lang="en-GB" dirty="0" smtClean="0"/>
              <a:t>Status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S1-140162</a:t>
            </a:r>
            <a:endParaRPr lang="en-GB" dirty="0" smtClean="0"/>
          </a:p>
        </p:txBody>
      </p:sp>
      <p:sp>
        <p:nvSpPr>
          <p:cNvPr id="8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</a:t>
            </a:r>
            <a:endParaRPr lang="en-GB" dirty="0"/>
          </a:p>
          <a:p>
            <a:endParaRPr lang="en-GB" i="1" dirty="0" smtClean="0">
              <a:solidFill>
                <a:srgbClr val="7F7F7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GB" dirty="0" smtClean="0"/>
              <a:t>This WI has been approved at SP#57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SP-120546</a:t>
            </a:r>
            <a:endParaRPr lang="en-GB" dirty="0"/>
          </a:p>
          <a:p>
            <a:pPr marL="57150" indent="0"/>
            <a:endParaRPr lang="en-GB" dirty="0" smtClean="0"/>
          </a:p>
          <a:p>
            <a:r>
              <a:rPr lang="en-GB" altLang="ja-JP" dirty="0">
                <a:ea typeface="ＭＳ Ｐゴシック" charset="-128"/>
              </a:rPr>
              <a:t>Update of WID has </a:t>
            </a:r>
            <a:r>
              <a:rPr lang="en-GB" altLang="ja-JP" dirty="0" smtClean="0">
                <a:ea typeface="ＭＳ Ｐゴシック" charset="-128"/>
              </a:rPr>
              <a:t>been </a:t>
            </a:r>
            <a:r>
              <a:rPr lang="en-GB" altLang="ja-JP" dirty="0">
                <a:ea typeface="ＭＳ Ｐゴシック" charset="-128"/>
              </a:rPr>
              <a:t>approved </a:t>
            </a:r>
            <a:r>
              <a:rPr lang="en-GB" altLang="ja-JP" dirty="0" smtClean="0">
                <a:ea typeface="ＭＳ Ｐゴシック" charset="-128"/>
              </a:rPr>
              <a:t>at SP#61</a:t>
            </a:r>
            <a:endParaRPr lang="en-GB" altLang="ja-JP" dirty="0">
              <a:ea typeface="ＭＳ Ｐゴシック" charset="-128"/>
            </a:endParaRPr>
          </a:p>
          <a:p>
            <a:pPr marL="457200" lvl="1" indent="0"/>
            <a:r>
              <a:rPr lang="en-GB" altLang="ja-JP" dirty="0"/>
              <a:t>Approved WID is in </a:t>
            </a:r>
            <a:r>
              <a:rPr lang="en-GB" altLang="ja-JP" dirty="0" err="1"/>
              <a:t>tdoc</a:t>
            </a:r>
            <a:r>
              <a:rPr lang="en-GB" altLang="ja-JP" dirty="0"/>
              <a:t> SP-130415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FS_ACDC</a:t>
            </a:r>
            <a:r>
              <a:rPr lang="en-GB" dirty="0" smtClean="0"/>
              <a:t>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</a:t>
            </a:r>
            <a:r>
              <a:rPr lang="en-GB" dirty="0" smtClean="0"/>
              <a:t>meeting</a:t>
            </a:r>
            <a:endParaRPr lang="en-GB" altLang="ja-JP" dirty="0" smtClean="0"/>
          </a:p>
          <a:p>
            <a:pPr lvl="1"/>
            <a:r>
              <a:rPr lang="en-GB" altLang="ja-JP" sz="2800" dirty="0" smtClean="0"/>
              <a:t>Use cases or relevant texts were agreed for : roaming, </a:t>
            </a:r>
            <a:r>
              <a:rPr lang="en-GB" altLang="ja-JP" sz="2800" dirty="0"/>
              <a:t>network sharing, interaction </a:t>
            </a:r>
            <a:r>
              <a:rPr lang="en-GB" altLang="ja-JP" sz="2800" dirty="0" smtClean="0"/>
              <a:t>or relation with EAB/PMOC/SCM, consideration on charging/security, overview on existing </a:t>
            </a:r>
            <a:r>
              <a:rPr lang="en-GB" altLang="ja-JP" sz="2800" dirty="0"/>
              <a:t>access </a:t>
            </a:r>
            <a:r>
              <a:rPr lang="en-GB" altLang="ja-JP" sz="2800" dirty="0" smtClean="0"/>
              <a:t>mechanisms.</a:t>
            </a:r>
          </a:p>
          <a:p>
            <a:pPr lvl="1"/>
            <a:r>
              <a:rPr lang="en-GB" altLang="ja-JP" sz="2800" dirty="0" smtClean="0"/>
              <a:t>Conclusion was added.</a:t>
            </a:r>
            <a:endParaRPr lang="ja-JP" altLang="ja-JP" sz="2800" dirty="0"/>
          </a:p>
          <a:p>
            <a:pPr marL="457200" lvl="1" indent="0">
              <a:buFontTx/>
              <a:buNone/>
              <a:defRPr/>
            </a:pPr>
            <a:endParaRPr lang="en-GB" sz="28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Study </a:t>
            </a:r>
            <a:r>
              <a:rPr lang="en-GB" dirty="0" smtClean="0"/>
              <a:t>Item Completion: </a:t>
            </a:r>
            <a:r>
              <a:rPr lang="en-GB" dirty="0" smtClean="0"/>
              <a:t>70</a:t>
            </a:r>
            <a:r>
              <a:rPr lang="en-GB" dirty="0" smtClean="0"/>
              <a:t>%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Draft </a:t>
            </a:r>
            <a:r>
              <a:rPr lang="en-GB" dirty="0" smtClean="0"/>
              <a:t>TR 22.806 </a:t>
            </a:r>
            <a:r>
              <a:rPr lang="en-GB" dirty="0" smtClean="0"/>
              <a:t>Completion: </a:t>
            </a:r>
            <a:r>
              <a:rPr lang="en-GB" dirty="0" smtClean="0"/>
              <a:t>70</a:t>
            </a:r>
            <a:r>
              <a:rPr lang="en-GB" dirty="0" smtClean="0"/>
              <a:t>%</a:t>
            </a:r>
            <a:endParaRPr lang="en-GB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S1-140162</a:t>
            </a:r>
            <a:endParaRPr lang="en-GB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FS_ACDC</a:t>
            </a:r>
            <a:r>
              <a:rPr lang="en-GB" dirty="0" smtClean="0"/>
              <a:t>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4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4 (incl. the normative work)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</a:t>
            </a:r>
            <a:r>
              <a:rPr lang="en-GB" dirty="0" smtClean="0"/>
              <a:t>20</a:t>
            </a:r>
            <a:endParaRPr lang="en-GB" dirty="0" smtClean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S1-140162</a:t>
            </a:r>
            <a:endParaRPr lang="en-GB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FS_ACDC</a:t>
            </a:r>
            <a:r>
              <a:rPr lang="en-GB" dirty="0" smtClean="0"/>
              <a:t> </a:t>
            </a:r>
            <a:r>
              <a:rPr lang="en-GB" dirty="0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</a:t>
            </a:r>
            <a:r>
              <a:rPr lang="en-GB" sz="2400" dirty="0" smtClean="0"/>
              <a:t>03</a:t>
            </a:r>
            <a:r>
              <a:rPr lang="en-GB" sz="2400" dirty="0" smtClean="0"/>
              <a:t>/2014 SP#63</a:t>
            </a:r>
            <a:endParaRPr lang="en-GB" sz="24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/>
              <a:t>Current target completion date:</a:t>
            </a:r>
            <a:r>
              <a:rPr lang="en-GB" sz="2400" dirty="0"/>
              <a:t> </a:t>
            </a:r>
            <a:r>
              <a:rPr lang="en-GB" sz="2400" dirty="0" smtClean="0"/>
              <a:t>06</a:t>
            </a:r>
            <a:r>
              <a:rPr lang="en-GB" sz="2400" dirty="0" smtClean="0"/>
              <a:t>/2014 SP#64 </a:t>
            </a:r>
            <a:endParaRPr lang="en-GB" sz="2400" dirty="0" smtClean="0"/>
          </a:p>
          <a:p>
            <a:pPr>
              <a:defRPr/>
            </a:pPr>
            <a:r>
              <a:rPr lang="en-GB" sz="2400" dirty="0" smtClean="0"/>
              <a:t>Will target completion date be met? </a:t>
            </a:r>
            <a:r>
              <a:rPr lang="en-GB" sz="2400" dirty="0" smtClean="0"/>
              <a:t>y</a:t>
            </a:r>
            <a:endParaRPr lang="en-GB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/>
              <a:t>Expected date to send </a:t>
            </a:r>
            <a:r>
              <a:rPr lang="en-GB" sz="2400" dirty="0" smtClean="0"/>
              <a:t>TR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200" dirty="0"/>
              <a:t>For information: </a:t>
            </a:r>
            <a:r>
              <a:rPr lang="en-GB" sz="2200" dirty="0" smtClean="0"/>
              <a:t>SA1#65 (</a:t>
            </a:r>
            <a:r>
              <a:rPr lang="en-GB" sz="2200" dirty="0" smtClean="0"/>
              <a:t>01</a:t>
            </a:r>
            <a:r>
              <a:rPr lang="en-GB" sz="2200" dirty="0" smtClean="0"/>
              <a:t>/2014)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sz="2200" dirty="0" smtClean="0"/>
              <a:t>SA1#66 (</a:t>
            </a:r>
            <a:r>
              <a:rPr lang="en-GB" sz="2200" dirty="0" smtClean="0"/>
              <a:t>05</a:t>
            </a:r>
            <a:r>
              <a:rPr lang="en-GB" sz="2200" dirty="0" smtClean="0"/>
              <a:t>/2014)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S1-140162</a:t>
            </a:r>
            <a:endParaRPr lang="en-GB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FS_ACDC</a:t>
            </a:r>
            <a:r>
              <a:rPr lang="en-GB" dirty="0" smtClean="0"/>
              <a:t> </a:t>
            </a:r>
            <a:r>
              <a:rPr lang="en-GB" dirty="0" smtClean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SA1#66 (May 2014</a:t>
            </a:r>
            <a:r>
              <a:rPr lang="en-GB" dirty="0"/>
              <a:t>):</a:t>
            </a:r>
          </a:p>
          <a:p>
            <a:pPr lvl="1">
              <a:defRPr/>
            </a:pPr>
            <a:r>
              <a:rPr lang="en-GB" altLang="ja-JP" dirty="0" smtClean="0"/>
              <a:t>Clean up and Finalize TR</a:t>
            </a:r>
          </a:p>
          <a:p>
            <a:pPr lvl="2">
              <a:defRPr/>
            </a:pPr>
            <a:r>
              <a:rPr lang="en-GB" altLang="ja-JP" dirty="0" smtClean="0"/>
              <a:t>To reflect outcome of SCM-related discussion</a:t>
            </a:r>
          </a:p>
          <a:p>
            <a:pPr lvl="2">
              <a:defRPr/>
            </a:pPr>
            <a:r>
              <a:rPr lang="en-GB" altLang="ja-JP" dirty="0" smtClean="0"/>
              <a:t>To clarify </a:t>
            </a:r>
            <a:r>
              <a:rPr lang="en-GB" altLang="ja-JP" dirty="0"/>
              <a:t>whether </a:t>
            </a:r>
            <a:r>
              <a:rPr lang="en-GB" altLang="ja-JP" dirty="0" smtClean="0"/>
              <a:t>to </a:t>
            </a:r>
            <a:r>
              <a:rPr lang="en-GB" altLang="ja-JP" dirty="0"/>
              <a:t>include the connected mode </a:t>
            </a:r>
            <a:r>
              <a:rPr lang="en-GB" altLang="ja-JP" dirty="0" smtClean="0"/>
              <a:t>case</a:t>
            </a:r>
          </a:p>
          <a:p>
            <a:pPr lvl="2">
              <a:defRPr/>
            </a:pPr>
            <a:r>
              <a:rPr lang="en-GB" altLang="ja-JP" dirty="0" smtClean="0"/>
              <a:t>To include background info into Annex.</a:t>
            </a:r>
          </a:p>
          <a:p>
            <a:pPr lvl="1">
              <a:defRPr/>
            </a:pPr>
            <a:r>
              <a:rPr lang="en-GB" altLang="ja-JP" i="1" dirty="0" smtClean="0"/>
              <a:t>(Set up the normative work, CR drafting)</a:t>
            </a:r>
          </a:p>
          <a:p>
            <a:pPr>
              <a:defRPr/>
            </a:pPr>
            <a:r>
              <a:rPr lang="en-GB" dirty="0" smtClean="0"/>
              <a:t>Planning </a:t>
            </a:r>
            <a:r>
              <a:rPr lang="en-GB" dirty="0" smtClean="0"/>
              <a:t>for subsequent </a:t>
            </a:r>
            <a:r>
              <a:rPr lang="en-GB" dirty="0" smtClean="0"/>
              <a:t>meetings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r>
              <a:rPr lang="en-GB" dirty="0" smtClean="0"/>
              <a:t>SA1#67 (Aug </a:t>
            </a:r>
            <a:r>
              <a:rPr lang="en-GB" dirty="0"/>
              <a:t>2014)</a:t>
            </a:r>
          </a:p>
          <a:p>
            <a:pPr lvl="2">
              <a:defRPr/>
            </a:pPr>
            <a:r>
              <a:rPr lang="en-GB" i="1" dirty="0" smtClean="0"/>
              <a:t>(CR drafting (cont. if needed))</a:t>
            </a:r>
            <a:endParaRPr lang="en-GB" i="1" dirty="0" smtClean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S1-140162</a:t>
            </a:r>
            <a:endParaRPr lang="en-GB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</a:t>
            </a:r>
            <a:r>
              <a:rPr lang="en-GB" dirty="0" smtClean="0"/>
              <a:t>discussion</a:t>
            </a:r>
          </a:p>
          <a:p>
            <a:pPr lvl="1">
              <a:defRPr/>
            </a:pPr>
            <a:r>
              <a:rPr lang="en-GB" dirty="0" smtClean="0"/>
              <a:t>Clean up TR </a:t>
            </a:r>
            <a:r>
              <a:rPr lang="en-US" dirty="0" smtClean="0"/>
              <a:t>t</a:t>
            </a:r>
            <a:r>
              <a:rPr lang="en-US" dirty="0" smtClean="0"/>
              <a:t>o </a:t>
            </a:r>
            <a:r>
              <a:rPr lang="en-US" dirty="0"/>
              <a:t>reflect outcome of SCM-related </a:t>
            </a:r>
            <a:r>
              <a:rPr lang="en-US" dirty="0" smtClean="0"/>
              <a:t>discussion (not editorial)</a:t>
            </a:r>
          </a:p>
          <a:p>
            <a:pPr lvl="1">
              <a:defRPr/>
            </a:pPr>
            <a:r>
              <a:rPr lang="en-US" dirty="0" smtClean="0"/>
              <a:t>Normative work WID, cosigners.</a:t>
            </a:r>
          </a:p>
          <a:p>
            <a:pPr lvl="1">
              <a:defRPr/>
            </a:pPr>
            <a:endParaRPr lang="en-GB" dirty="0" smtClean="0"/>
          </a:p>
          <a:p>
            <a:pPr lvl="1">
              <a:defRPr/>
            </a:pPr>
            <a:r>
              <a:rPr lang="en-GB" dirty="0" smtClean="0"/>
              <a:t>Tentative start date: </a:t>
            </a:r>
            <a:r>
              <a:rPr lang="en-GB" dirty="0" smtClean="0"/>
              <a:t>TBD</a:t>
            </a:r>
            <a:endParaRPr lang="en-GB" dirty="0" smtClean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S1-140162</a:t>
            </a:r>
            <a:endParaRPr lang="en-GB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FS_ACDC</a:t>
            </a:r>
            <a:r>
              <a:rPr lang="en-GB" dirty="0" smtClean="0"/>
              <a:t> </a:t>
            </a:r>
            <a:r>
              <a:rPr lang="en-GB" dirty="0" smtClean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</a:t>
            </a:r>
            <a:r>
              <a:rPr lang="en-GB" dirty="0" smtClean="0"/>
              <a:t>percentage completion:</a:t>
            </a:r>
          </a:p>
          <a:p>
            <a:pPr lvl="1">
              <a:defRPr/>
            </a:pPr>
            <a:r>
              <a:rPr lang="en-GB" dirty="0" smtClean="0"/>
              <a:t>SA1#66 (May 2014): </a:t>
            </a:r>
            <a:r>
              <a:rPr lang="en-GB" dirty="0" smtClean="0"/>
              <a:t>90</a:t>
            </a:r>
            <a:r>
              <a:rPr lang="en-GB" dirty="0" smtClean="0"/>
              <a:t>%</a:t>
            </a:r>
            <a:endParaRPr lang="en-GB" dirty="0" smtClean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S1-140162</a:t>
            </a:r>
            <a:endParaRPr lang="en-GB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FS_ACDC</a:t>
            </a:r>
            <a:r>
              <a:rPr lang="en-GB" dirty="0" smtClean="0"/>
              <a:t> </a:t>
            </a:r>
            <a:r>
              <a:rPr lang="en-GB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</a:t>
            </a:r>
            <a:r>
              <a:rPr lang="en-GB" dirty="0" smtClean="0"/>
              <a:t>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1211826"/>
              </p:ext>
            </p:extLst>
          </p:nvPr>
        </p:nvGraphicFramePr>
        <p:xfrm>
          <a:off x="395536" y="1844824"/>
          <a:ext cx="8352928" cy="467844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52128"/>
                <a:gridCol w="2232248"/>
                <a:gridCol w="4968552"/>
              </a:tblGrid>
              <a:tr h="24557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  <a:cs typeface="Arial"/>
                        </a:rPr>
                        <a:t>S1-140058</a:t>
                      </a:r>
                      <a:endParaRPr lang="ja-JP" sz="1400" u="none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Rapporteur</a:t>
                      </a:r>
                      <a:endParaRPr lang="ja-JP" sz="14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ACDC TR: clean up, incl. by using the term “ACDC category”</a:t>
                      </a:r>
                      <a:endParaRPr lang="ja-JP" sz="14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  <a:cs typeface="Arial"/>
                        </a:rPr>
                        <a:t>S1-140273</a:t>
                      </a:r>
                      <a:endParaRPr lang="ja-JP" sz="1400" u="none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Rapporteur</a:t>
                      </a:r>
                      <a:endParaRPr lang="ja-JP" sz="14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TR22.806 v0.5.0</a:t>
                      </a:r>
                      <a:endParaRPr lang="ja-JP" sz="1400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  <a:cs typeface="Arial"/>
                        </a:rPr>
                        <a:t>S1-140324</a:t>
                      </a:r>
                      <a:endParaRPr lang="ja-JP" sz="1400" u="none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Qualcomm Incorporated</a:t>
                      </a:r>
                      <a:endParaRPr lang="ja-JP" sz="14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ACDC Use Case: Roaming compatibility when ACDC categorization is honoured in roaming UEs </a:t>
                      </a:r>
                      <a:endParaRPr lang="ja-JP" sz="14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  <a:cs typeface="Arial"/>
                        </a:rPr>
                        <a:t>S1-140198</a:t>
                      </a:r>
                      <a:endParaRPr lang="ja-JP" sz="1400" u="none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Qualcomm Incorporated</a:t>
                      </a:r>
                      <a:endParaRPr lang="ja-JP" sz="14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ACDC Use Case: VPLMN not honouring ACDC categorization in roaming UEs</a:t>
                      </a:r>
                      <a:endParaRPr lang="ja-JP" sz="14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  <a:cs typeface="Arial"/>
                        </a:rPr>
                        <a:t>S1-140061</a:t>
                      </a:r>
                      <a:endParaRPr lang="ja-JP" sz="1400" u="none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NTT DOCOMO</a:t>
                      </a:r>
                      <a:endParaRPr lang="ja-JP" sz="14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ACDC use case: network sharing in ACDC</a:t>
                      </a:r>
                      <a:endParaRPr lang="ja-JP" sz="14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  <a:cs typeface="Arial"/>
                        </a:rPr>
                        <a:t>S1-140199</a:t>
                      </a:r>
                      <a:endParaRPr lang="ja-JP" sz="1400" u="none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Qualcomm Incorporated</a:t>
                      </a:r>
                      <a:endParaRPr lang="ja-JP" sz="14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ACDC Gap Analysis and Backwards Compatibility with Existing Access Control Mechanisms</a:t>
                      </a:r>
                      <a:endParaRPr lang="ja-JP" sz="14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  <a:cs typeface="Arial"/>
                        </a:rPr>
                        <a:t>S1-140312</a:t>
                      </a:r>
                      <a:endParaRPr lang="ja-JP" sz="1400" u="none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NTT DOCOMO</a:t>
                      </a:r>
                      <a:endParaRPr lang="ja-JP" sz="14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ACDC use case: further clarification on interaction with other forms of access control - EAB</a:t>
                      </a:r>
                      <a:endParaRPr lang="ja-JP" sz="14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  <a:cs typeface="Arial"/>
                        </a:rPr>
                        <a:t>S1-140201</a:t>
                      </a:r>
                      <a:endParaRPr lang="ja-JP" sz="1400" u="none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NTT DOCOMO</a:t>
                      </a:r>
                      <a:endParaRPr lang="ja-JP" sz="14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ACDC analysis: relationship with PMOC</a:t>
                      </a:r>
                      <a:endParaRPr lang="ja-JP" sz="14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  <a:cs typeface="Arial"/>
                        </a:rPr>
                        <a:t>S1-140204</a:t>
                      </a:r>
                      <a:endParaRPr lang="ja-JP" sz="1400" u="none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NTT DOCOMO</a:t>
                      </a:r>
                      <a:endParaRPr lang="ja-JP" sz="14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ACDC analysis: relationship with SCM</a:t>
                      </a:r>
                      <a:endParaRPr lang="ja-JP" sz="14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  <a:cs typeface="Arial"/>
                        </a:rPr>
                        <a:t>S1-140119</a:t>
                      </a:r>
                      <a:endParaRPr lang="ja-JP" sz="1400" u="none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LG Electronics, Inc.</a:t>
                      </a:r>
                      <a:endParaRPr lang="ja-JP" sz="14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Addition of FS_SCM_LTE TR to Reference Section of FS_ACDC TR</a:t>
                      </a:r>
                      <a:endParaRPr lang="ja-JP" sz="14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  <a:cs typeface="Arial"/>
                        </a:rPr>
                        <a:t>S1-140066</a:t>
                      </a:r>
                      <a:endParaRPr lang="ja-JP" sz="1400" u="none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NTT DOCOMO</a:t>
                      </a:r>
                      <a:endParaRPr lang="ja-JP" sz="14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ACDC analysis: considerations on charging</a:t>
                      </a:r>
                      <a:endParaRPr lang="ja-JP" sz="14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  <a:cs typeface="Arial"/>
                        </a:rPr>
                        <a:t>S1-140202</a:t>
                      </a:r>
                      <a:endParaRPr lang="ja-JP" sz="1400" u="none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NTT DOCOMO</a:t>
                      </a:r>
                      <a:endParaRPr lang="ja-JP" sz="14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ACDC analysis: considerations on security</a:t>
                      </a:r>
                      <a:endParaRPr lang="ja-JP" sz="14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  <a:cs typeface="Arial"/>
                        </a:rPr>
                        <a:t>S1-140255</a:t>
                      </a:r>
                      <a:endParaRPr lang="ja-JP" sz="1400" u="none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NTT DOCOMO</a:t>
                      </a:r>
                      <a:endParaRPr lang="ja-JP" sz="14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ACDC potential requirements</a:t>
                      </a:r>
                      <a:endParaRPr lang="ja-JP" sz="14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  <a:cs typeface="Arial"/>
                        </a:rPr>
                        <a:t>S1-140203</a:t>
                      </a:r>
                      <a:endParaRPr lang="ja-JP" sz="1400" u="none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NTT DOCOMO</a:t>
                      </a:r>
                      <a:endParaRPr lang="ja-JP" sz="14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ACDC conclusion</a:t>
                      </a:r>
                      <a:endParaRPr lang="ja-JP" sz="1400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S1-140162</a:t>
            </a:r>
            <a:endParaRPr lang="en-GB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6319</TotalTime>
  <Words>528</Words>
  <Application>Microsoft Office PowerPoint</Application>
  <PresentationFormat>画面に合わせる (4:3)</PresentationFormat>
  <Paragraphs>125</Paragraphs>
  <Slides>9</Slides>
  <Notes>9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9</vt:i4>
      </vt:variant>
    </vt:vector>
  </HeadingPairs>
  <TitlesOfParts>
    <vt:vector size="10" baseType="lpstr">
      <vt:lpstr>Blank Presentation</vt:lpstr>
      <vt:lpstr>FS_ACDC Status Update</vt:lpstr>
      <vt:lpstr>FS_ACDC Status</vt:lpstr>
      <vt:lpstr>FS_ACDC Progress</vt:lpstr>
      <vt:lpstr>FS_ACDC Meeting Time</vt:lpstr>
      <vt:lpstr>FS_ACDC Completion Date</vt:lpstr>
      <vt:lpstr>FS_ACDC Planning/Progress</vt:lpstr>
      <vt:lpstr>Work plan between meetings</vt:lpstr>
      <vt:lpstr>FS_ACDC Progress Estimate</vt:lpstr>
      <vt:lpstr>FS_ACDC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NTT DOCOMO</cp:lastModifiedBy>
  <cp:revision>296</cp:revision>
  <cp:lastPrinted>2000-01-14T10:02:55Z</cp:lastPrinted>
  <dcterms:created xsi:type="dcterms:W3CDTF">1999-11-22T09:19:47Z</dcterms:created>
  <dcterms:modified xsi:type="dcterms:W3CDTF">2014-01-23T16:51:22Z</dcterms:modified>
  <cp:category>Presentation</cp:category>
</cp:coreProperties>
</file>