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96" autoAdjust="0"/>
    <p:restoredTop sz="86401" autoAdjust="0"/>
  </p:normalViewPr>
  <p:slideViewPr>
    <p:cSldViewPr>
      <p:cViewPr>
        <p:scale>
          <a:sx n="69" d="100"/>
          <a:sy n="69" d="100"/>
        </p:scale>
        <p:origin x="-1164" y="-30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smtClean="0"/>
              <a:t>S1-140161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smtClean="0"/>
              <a:t>S1-140161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 dirty="0" smtClean="0"/>
              <a:t>S1-140161</a:t>
            </a:r>
            <a:endParaRPr lang="en-GB" dirty="0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MCPTT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David Cypher</a:t>
            </a:r>
          </a:p>
          <a:p>
            <a:r>
              <a:rPr lang="en-US" dirty="0" smtClean="0"/>
              <a:t>US Department of Commerce</a:t>
            </a:r>
          </a:p>
          <a:p>
            <a:r>
              <a:rPr lang="en-US" dirty="0" smtClean="0"/>
              <a:t>MCPTT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S1-140161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07089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Taipei, Taiwan, 20-24 </a:t>
            </a:r>
            <a:r>
              <a:rPr lang="en-GB" sz="1200" b="1" dirty="0" smtClean="0"/>
              <a:t>January </a:t>
            </a:r>
            <a:r>
              <a:rPr lang="en-GB" sz="1200" b="1" dirty="0"/>
              <a:t>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/>
              <a:t>This WI has been approved at SP#62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SP-130728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S1-140161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Began populating sections in the skeleton TS. </a:t>
            </a:r>
            <a:r>
              <a:rPr lang="en-US" dirty="0" smtClean="0"/>
              <a:t>Topics </a:t>
            </a:r>
            <a:r>
              <a:rPr lang="en-US" dirty="0"/>
              <a:t>discussed </a:t>
            </a:r>
            <a:r>
              <a:rPr lang="en-US" dirty="0" smtClean="0"/>
              <a:t>were floor </a:t>
            </a:r>
            <a:r>
              <a:rPr lang="en-US" dirty="0"/>
              <a:t>control; audio performance; general PTT Group calls and PTT Private Calls and their interactions; talker identification</a:t>
            </a:r>
            <a:r>
              <a:rPr lang="en-US" dirty="0" smtClean="0"/>
              <a:t>; and late call entry</a:t>
            </a:r>
            <a:endParaRPr lang="en-US" dirty="0"/>
          </a:p>
          <a:p>
            <a:pPr>
              <a:defRPr/>
            </a:pPr>
            <a:r>
              <a:rPr lang="en-GB" smtClean="0"/>
              <a:t>Work </a:t>
            </a:r>
            <a:r>
              <a:rPr lang="en-GB" dirty="0" smtClean="0"/>
              <a:t>Item Completion</a:t>
            </a:r>
            <a:r>
              <a:rPr lang="en-GB" smtClean="0"/>
              <a:t>: </a:t>
            </a:r>
            <a:r>
              <a:rPr lang="en-GB" smtClean="0"/>
              <a:t>8 %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TS 22.179 Completion: </a:t>
            </a:r>
            <a:r>
              <a:rPr lang="en-GB" dirty="0" smtClean="0"/>
              <a:t>8 %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incompleteness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S1-140161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5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6</a:t>
            </a:r>
          </a:p>
          <a:p>
            <a:pPr>
              <a:defRPr/>
            </a:pPr>
            <a:r>
              <a:rPr lang="en-GB" dirty="0" smtClean="0"/>
              <a:t>Number of Drafting session participants: 34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09/2014 SP#65 </a:t>
            </a:r>
          </a:p>
          <a:p>
            <a:pPr>
              <a:defRPr/>
            </a:pPr>
            <a:r>
              <a:rPr lang="en-GB" sz="2400" dirty="0" smtClean="0"/>
              <a:t>Current target completion date:</a:t>
            </a:r>
            <a:r>
              <a:rPr lang="en-GB" sz="2400" dirty="0"/>
              <a:t> </a:t>
            </a:r>
            <a:r>
              <a:rPr lang="en-GB" sz="2400" dirty="0" smtClean="0"/>
              <a:t>09/2014 SP#65 </a:t>
            </a: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SA1#64 (06/2104)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SA1#65 (09/2014)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S1-140161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SA1#66 (May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Definitions and terms</a:t>
            </a:r>
          </a:p>
          <a:p>
            <a:pPr lvl="1">
              <a:defRPr/>
            </a:pPr>
            <a:r>
              <a:rPr lang="en-GB" dirty="0" smtClean="0"/>
              <a:t>PTT Group and PTT Private Setup requirements</a:t>
            </a:r>
          </a:p>
          <a:p>
            <a:pPr lvl="1">
              <a:defRPr/>
            </a:pPr>
            <a:r>
              <a:rPr lang="en-GB" dirty="0" smtClean="0"/>
              <a:t>Security, Privacy, and Personality Management</a:t>
            </a:r>
          </a:p>
          <a:p>
            <a:pPr lvl="1">
              <a:defRPr/>
            </a:pPr>
            <a:r>
              <a:rPr lang="en-GB" dirty="0" smtClean="0"/>
              <a:t>TIA TR8.8 input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Apply new numbering procedural requirement</a:t>
            </a:r>
          </a:p>
          <a:p>
            <a:pPr lvl="2">
              <a:defRPr/>
            </a:pPr>
            <a:r>
              <a:rPr lang="en-GB" dirty="0" smtClean="0"/>
              <a:t>Apply new core module procedural requirement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S1-140161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Integrate NPSTC- and TIA TR8.8- requirements and definitions</a:t>
            </a:r>
          </a:p>
          <a:p>
            <a:pPr lvl="2">
              <a:defRPr/>
            </a:pPr>
            <a:r>
              <a:rPr lang="en-GB" dirty="0" smtClean="0"/>
              <a:t>To fill in empty sections</a:t>
            </a:r>
          </a:p>
          <a:p>
            <a:pPr lvl="2">
              <a:defRPr/>
            </a:pPr>
            <a:r>
              <a:rPr lang="en-GB" dirty="0" smtClean="0"/>
              <a:t>To complete sections started at SA1#65 </a:t>
            </a:r>
          </a:p>
          <a:p>
            <a:pPr lvl="1">
              <a:defRPr/>
            </a:pPr>
            <a:r>
              <a:rPr lang="en-GB" dirty="0" smtClean="0"/>
              <a:t>If available, consider other SDO’s requirements.</a:t>
            </a:r>
          </a:p>
          <a:p>
            <a:pPr lvl="1">
              <a:defRPr/>
            </a:pPr>
            <a:r>
              <a:rPr lang="en-GB" dirty="0" smtClean="0"/>
              <a:t>Tentative start date: 31/03/2014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S1-140161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SA1#66 (May 2014): &lt;70%&gt;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&lt;100%&gt;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S1-140161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S1-140161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306423"/>
              </p:ext>
            </p:extLst>
          </p:nvPr>
        </p:nvGraphicFramePr>
        <p:xfrm>
          <a:off x="684213" y="2924175"/>
          <a:ext cx="7772400" cy="319076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S1-140182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Home Office (UK)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Floor Control for Mission Critical PTT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S1-140184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Ericsson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Audio PTT Call performance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S1-140185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Requirements for push to talk relating to private calls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S1-140186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Requirements for push to talk interactions between group calls and private calls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S1-140187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Requirements for push to talk relating to Talker ID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S1-140188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Qualcomm Incorporated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Definitions for MCPTT Users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S1-140189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Requirements for push to talk for group calls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S1-140190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Requirements for push to talk relating to late call entry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S1-140191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Requirements for push to talk relating to call monitoring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6344</TotalTime>
  <Words>474</Words>
  <Application>Microsoft Office PowerPoint</Application>
  <PresentationFormat>On-screen Show (4:3)</PresentationFormat>
  <Paragraphs>111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MCPTT Status Update</vt:lpstr>
      <vt:lpstr>MCPTT Status</vt:lpstr>
      <vt:lpstr>MCPTT Progress</vt:lpstr>
      <vt:lpstr>MCPTT Meeting Time</vt:lpstr>
      <vt:lpstr>MCPTT Completion Date</vt:lpstr>
      <vt:lpstr>MCPTT Planning/Progress</vt:lpstr>
      <vt:lpstr>Work plan between meetings</vt:lpstr>
      <vt:lpstr>MCPTT Progress Estimate</vt:lpstr>
      <vt:lpstr>MCPTT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David E. Cypher</cp:lastModifiedBy>
  <cp:revision>306</cp:revision>
  <cp:lastPrinted>2000-01-14T10:02:55Z</cp:lastPrinted>
  <dcterms:created xsi:type="dcterms:W3CDTF">1999-11-22T09:19:47Z</dcterms:created>
  <dcterms:modified xsi:type="dcterms:W3CDTF">2014-01-24T02:20:44Z</dcterms:modified>
  <cp:category>Presentation</cp:category>
</cp:coreProperties>
</file>