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71" d="100"/>
          <a:sy n="71" d="100"/>
        </p:scale>
        <p:origin x="-1224" y="-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SEES Status Update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nl-NL" dirty="0"/>
              <a:t>Toon Norp</a:t>
            </a:r>
          </a:p>
          <a:p>
            <a:r>
              <a:rPr lang="en-US" altLang="nl-NL" dirty="0"/>
              <a:t>KPN</a:t>
            </a:r>
          </a:p>
          <a:p>
            <a:r>
              <a:rPr lang="en-US" altLang="nl-NL" dirty="0"/>
              <a:t>SEES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S1-140160</a:t>
            </a:r>
            <a:endParaRPr lang="en-GB" dirty="0" smtClean="0"/>
          </a:p>
          <a:p>
            <a:pPr eaLnBrk="0" hangingPunct="0"/>
            <a:r>
              <a:rPr lang="en-GB" sz="1800" i="1" dirty="0" smtClean="0">
                <a:solidFill>
                  <a:srgbClr val="0070C0"/>
                </a:solidFill>
                <a:ea typeface="MS Mincho" pitchFamily="49" charset="-128"/>
              </a:rPr>
              <a:t>(revision of </a:t>
            </a:r>
            <a:r>
              <a:rPr lang="en-GB" sz="1800" i="1" dirty="0" smtClean="0">
                <a:solidFill>
                  <a:srgbClr val="0070C0"/>
                </a:solidFill>
                <a:ea typeface="MS Mincho" pitchFamily="49" charset="-128"/>
              </a:rPr>
              <a:t>S1-14xxxx)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0" y="6291263"/>
            <a:ext cx="2707089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65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Taipei, Taiwan, 20-24 </a:t>
            </a:r>
            <a:r>
              <a:rPr lang="en-GB" sz="1200" b="1" dirty="0" smtClean="0"/>
              <a:t>January </a:t>
            </a:r>
            <a:r>
              <a:rPr lang="en-GB" sz="1200" b="1" dirty="0"/>
              <a:t>2014</a:t>
            </a:r>
            <a:endParaRPr lang="en-GB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SEES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No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SP#61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</a:t>
            </a:r>
            <a:r>
              <a:rPr lang="en-GB" dirty="0"/>
              <a:t>SP-130505 </a:t>
            </a:r>
            <a:endParaRPr lang="en-GB" dirty="0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S1-140160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SEES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4 use cases and potential requirements updated</a:t>
            </a:r>
          </a:p>
          <a:p>
            <a:pPr lvl="1">
              <a:defRPr/>
            </a:pPr>
            <a:r>
              <a:rPr lang="en-GB" dirty="0" smtClean="0"/>
              <a:t>3 M2M use cases added</a:t>
            </a:r>
          </a:p>
          <a:p>
            <a:pPr lvl="1">
              <a:defRPr/>
            </a:pPr>
            <a:r>
              <a:rPr lang="en-GB" dirty="0" smtClean="0"/>
              <a:t>1 application related use case added</a:t>
            </a:r>
          </a:p>
          <a:p>
            <a:pPr lvl="1">
              <a:defRPr/>
            </a:pPr>
            <a:r>
              <a:rPr lang="en-GB" dirty="0" smtClean="0"/>
              <a:t>Information added about OMA and GSMA APIs</a:t>
            </a:r>
            <a:endParaRPr lang="en-GB" dirty="0" smtClean="0"/>
          </a:p>
          <a:p>
            <a:pPr lvl="1"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 smtClean="0"/>
              <a:t>Item Completion: </a:t>
            </a:r>
            <a:r>
              <a:rPr lang="en-GB" dirty="0" smtClean="0"/>
              <a:t>60%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Draft TR 22.853 Completion: </a:t>
            </a:r>
            <a:r>
              <a:rPr lang="en-GB" dirty="0" smtClean="0"/>
              <a:t>60%</a:t>
            </a:r>
            <a:endParaRPr lang="en-GB" dirty="0" smtClean="0"/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S1-140160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SEES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~3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3</a:t>
            </a:r>
          </a:p>
          <a:p>
            <a:pPr>
              <a:defRPr/>
            </a:pPr>
            <a:r>
              <a:rPr lang="en-GB" dirty="0" smtClean="0"/>
              <a:t>Number of Drafting session participants: </a:t>
            </a:r>
            <a:r>
              <a:rPr lang="en-GB" dirty="0" smtClean="0"/>
              <a:t>30</a:t>
            </a:r>
            <a:endParaRPr lang="en-GB" dirty="0" smtClean="0"/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S1-140160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SEES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altLang="nl-NL" sz="2400" dirty="0"/>
              <a:t>Target completion date in WID: </a:t>
            </a:r>
            <a:r>
              <a:rPr lang="en-GB" altLang="nl-NL" sz="2400" dirty="0" smtClean="0"/>
              <a:t>06/2014 </a:t>
            </a:r>
            <a:r>
              <a:rPr lang="en-GB" altLang="nl-NL" sz="2400" dirty="0"/>
              <a:t>SP#64 </a:t>
            </a:r>
          </a:p>
          <a:p>
            <a:r>
              <a:rPr lang="en-GB" altLang="nl-NL" sz="2400" dirty="0"/>
              <a:t>Current target completion date: </a:t>
            </a:r>
            <a:r>
              <a:rPr lang="en-GB" altLang="nl-NL" sz="2400" dirty="0" smtClean="0"/>
              <a:t>06/2014 </a:t>
            </a:r>
            <a:r>
              <a:rPr lang="en-GB" altLang="nl-NL" sz="2400" dirty="0" smtClean="0"/>
              <a:t>SP#65 </a:t>
            </a:r>
            <a:endParaRPr lang="en-GB" altLang="nl-NL" sz="2400" dirty="0"/>
          </a:p>
          <a:p>
            <a:r>
              <a:rPr lang="en-GB" altLang="nl-NL" sz="2400" dirty="0"/>
              <a:t>Will target completion date be met? </a:t>
            </a:r>
            <a:r>
              <a:rPr lang="en-GB" altLang="nl-NL" sz="2400" dirty="0" smtClean="0"/>
              <a:t>Yes</a:t>
            </a:r>
            <a:endParaRPr lang="en-GB" altLang="nl-NL" sz="2400" dirty="0"/>
          </a:p>
          <a:p>
            <a:r>
              <a:rPr lang="en-GB" altLang="nl-NL" sz="2400" dirty="0"/>
              <a:t>Expected date to send TS to SA plenary:</a:t>
            </a:r>
          </a:p>
          <a:p>
            <a:pPr lvl="1"/>
            <a:r>
              <a:rPr lang="en-GB" altLang="nl-NL" sz="2200" dirty="0"/>
              <a:t>For information: </a:t>
            </a:r>
            <a:r>
              <a:rPr lang="en-GB" altLang="nl-NL" sz="2200" dirty="0" smtClean="0"/>
              <a:t>SA1#65 </a:t>
            </a:r>
            <a:r>
              <a:rPr lang="en-GB" altLang="nl-NL" sz="2200" dirty="0"/>
              <a:t>(</a:t>
            </a:r>
            <a:r>
              <a:rPr lang="en-GB" altLang="nl-NL" sz="2200" dirty="0" smtClean="0"/>
              <a:t>01/2014</a:t>
            </a:r>
            <a:r>
              <a:rPr lang="en-GB" altLang="nl-NL" sz="2200" dirty="0"/>
              <a:t>)</a:t>
            </a:r>
          </a:p>
          <a:p>
            <a:pPr lvl="1"/>
            <a:r>
              <a:rPr lang="en-GB" altLang="nl-NL" sz="2200" dirty="0"/>
              <a:t>For approval: </a:t>
            </a:r>
            <a:r>
              <a:rPr lang="en-GB" altLang="nl-NL" sz="2200" dirty="0" smtClean="0"/>
              <a:t>SA1#67 </a:t>
            </a:r>
            <a:r>
              <a:rPr lang="en-GB" altLang="nl-NL" sz="2200" dirty="0"/>
              <a:t>(</a:t>
            </a:r>
            <a:r>
              <a:rPr lang="en-GB" altLang="nl-NL" sz="2200" dirty="0" smtClean="0"/>
              <a:t>08/2014)</a:t>
            </a:r>
          </a:p>
          <a:p>
            <a:pPr lvl="1"/>
            <a:endParaRPr lang="en-GB" altLang="nl-NL" sz="2200" dirty="0"/>
          </a:p>
          <a:p>
            <a:pPr marL="457200" lvl="1" indent="0">
              <a:buFontTx/>
              <a:buNone/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S1-140160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SEES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</a:t>
            </a:r>
            <a:r>
              <a:rPr lang="en-GB" dirty="0" smtClean="0"/>
              <a:t>SA1#66 (May </a:t>
            </a:r>
            <a:r>
              <a:rPr lang="en-GB" dirty="0"/>
              <a:t>2014):</a:t>
            </a:r>
          </a:p>
          <a:p>
            <a:pPr lvl="1">
              <a:defRPr/>
            </a:pPr>
            <a:r>
              <a:rPr lang="en-GB" dirty="0" smtClean="0"/>
              <a:t>Consolidation of potential requirements</a:t>
            </a:r>
          </a:p>
          <a:p>
            <a:pPr lvl="1">
              <a:defRPr/>
            </a:pPr>
            <a:r>
              <a:rPr lang="en-GB" dirty="0" smtClean="0"/>
              <a:t>Add info on what is specified for other interfaces/APIs (e.g. Rx, Tsp)</a:t>
            </a:r>
          </a:p>
          <a:p>
            <a:pPr lvl="1">
              <a:defRPr/>
            </a:pPr>
            <a:r>
              <a:rPr lang="en-GB" dirty="0" smtClean="0"/>
              <a:t>Operational requirements from 3</a:t>
            </a:r>
            <a:r>
              <a:rPr lang="en-GB" baseline="30000" dirty="0" smtClean="0"/>
              <a:t>rd</a:t>
            </a:r>
            <a:r>
              <a:rPr lang="en-GB" dirty="0" smtClean="0"/>
              <a:t> party service providers on API/Interface (e.g. single interface or multiple interfaces)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SA1#67 </a:t>
            </a:r>
            <a:r>
              <a:rPr lang="en-GB" dirty="0" smtClean="0"/>
              <a:t>(Aug </a:t>
            </a:r>
            <a:r>
              <a:rPr lang="en-GB" dirty="0"/>
              <a:t>2014)</a:t>
            </a:r>
          </a:p>
          <a:p>
            <a:pPr lvl="2">
              <a:defRPr/>
            </a:pPr>
            <a:r>
              <a:rPr lang="en-GB" dirty="0" smtClean="0"/>
              <a:t>Conclusions</a:t>
            </a:r>
            <a:endParaRPr lang="en-GB" dirty="0" smtClean="0"/>
          </a:p>
          <a:p>
            <a:pPr lvl="2">
              <a:defRPr/>
            </a:pPr>
            <a:r>
              <a:rPr lang="en-GB" dirty="0" smtClean="0"/>
              <a:t>Normative CRs</a:t>
            </a:r>
            <a:endParaRPr lang="en-GB" dirty="0"/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S1-140160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Align </a:t>
            </a:r>
            <a:r>
              <a:rPr lang="en-GB" dirty="0" smtClean="0"/>
              <a:t>process of consolidation of </a:t>
            </a:r>
            <a:r>
              <a:rPr lang="en-GB" dirty="0" smtClean="0"/>
              <a:t>requirements</a:t>
            </a:r>
          </a:p>
          <a:p>
            <a:pPr lvl="1">
              <a:defRPr/>
            </a:pPr>
            <a:r>
              <a:rPr lang="en-GB" dirty="0" smtClean="0"/>
              <a:t>Tentative start date: </a:t>
            </a:r>
            <a:r>
              <a:rPr lang="en-GB" dirty="0" smtClean="0"/>
              <a:t>01/03/2014</a:t>
            </a:r>
            <a:endParaRPr lang="en-GB" dirty="0" smtClean="0"/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S1-140160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SEES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SA1#66 </a:t>
            </a:r>
            <a:r>
              <a:rPr lang="en-GB" dirty="0" smtClean="0"/>
              <a:t>(May 2014): </a:t>
            </a:r>
            <a:r>
              <a:rPr lang="en-GB" dirty="0" smtClean="0"/>
              <a:t>80</a:t>
            </a:r>
            <a:r>
              <a:rPr lang="en-GB" dirty="0" smtClean="0"/>
              <a:t>%</a:t>
            </a:r>
          </a:p>
          <a:p>
            <a:pPr lvl="1">
              <a:defRPr/>
            </a:pPr>
            <a:r>
              <a:rPr lang="en-GB" dirty="0" smtClean="0"/>
              <a:t>SA1#67 (Aug </a:t>
            </a:r>
            <a:r>
              <a:rPr lang="en-GB" dirty="0"/>
              <a:t>2014): </a:t>
            </a:r>
            <a:r>
              <a:rPr lang="en-GB" dirty="0" smtClean="0"/>
              <a:t>100%</a:t>
            </a:r>
            <a:endParaRPr lang="en-GB" dirty="0"/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S1-140160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SEES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indent="0">
              <a:buNone/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S1-140160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3882178"/>
              </p:ext>
            </p:extLst>
          </p:nvPr>
        </p:nvGraphicFramePr>
        <p:xfrm>
          <a:off x="685800" y="2420888"/>
          <a:ext cx="7772400" cy="3622549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3071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u="none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S1-140172</a:t>
                      </a:r>
                      <a:endParaRPr lang="nl-NL" sz="1200" u="none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KPN</a:t>
                      </a:r>
                      <a:endParaRPr lang="nl-NL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SEES use case on communication pattern</a:t>
                      </a:r>
                      <a:endParaRPr lang="nl-NL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434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u="none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S1-140173</a:t>
                      </a:r>
                      <a:endParaRPr lang="nl-NL" sz="1200" u="none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NEC</a:t>
                      </a:r>
                      <a:endParaRPr lang="nl-NL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Use Case on M2M service provider setting via MTC Server various parameters for communication with is MTC devices</a:t>
                      </a:r>
                      <a:endParaRPr lang="nl-NL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7195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S1-140174</a:t>
                      </a:r>
                      <a:endParaRPr lang="nl-NL" sz="12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Huawei</a:t>
                      </a:r>
                      <a:endParaRPr lang="nl-NL" sz="12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Use Case on monitoring service for application usage</a:t>
                      </a:r>
                      <a:endParaRPr lang="nl-NL" sz="12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71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u="none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S1-140176</a:t>
                      </a:r>
                      <a:endParaRPr lang="nl-NL" sz="1200" u="none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Huawei</a:t>
                      </a:r>
                      <a:endParaRPr lang="nl-NL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Clarification of area for SEES real-time exposure of UEs movement</a:t>
                      </a:r>
                      <a:endParaRPr lang="nl-NL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54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u="none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S1-140177</a:t>
                      </a:r>
                      <a:endParaRPr lang="nl-NL" sz="1200" u="none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Huawei</a:t>
                      </a:r>
                      <a:endParaRPr lang="nl-NL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Clarify charging model change can be done during communication</a:t>
                      </a:r>
                      <a:endParaRPr lang="nl-NL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71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u="none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S1-140178</a:t>
                      </a:r>
                      <a:endParaRPr lang="nl-NL" sz="1200" u="none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Huawei</a:t>
                      </a:r>
                      <a:endParaRPr lang="nl-NL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SEES relation with OMA and GSMA APIs</a:t>
                      </a:r>
                      <a:endParaRPr lang="nl-NL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71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u="none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S1-140241</a:t>
                      </a:r>
                      <a:endParaRPr lang="nl-NL" sz="1200" u="none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Ericsson</a:t>
                      </a:r>
                      <a:endParaRPr lang="nl-NL" sz="12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Revision of Use case on Connection Properties Exposure </a:t>
                      </a:r>
                      <a:endParaRPr lang="nl-NL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71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u="non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S1-140315</a:t>
                      </a:r>
                      <a:endParaRPr lang="nl-NL" sz="1200" u="none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Ericsson/China Mobile</a:t>
                      </a:r>
                      <a:endParaRPr lang="nl-NL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Suggested changes to Background traffic Use Cases</a:t>
                      </a:r>
                      <a:endParaRPr lang="nl-NL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7195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S1-140308</a:t>
                      </a:r>
                      <a:endParaRPr lang="nl-NL" sz="12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Rapporteur</a:t>
                      </a:r>
                      <a:endParaRPr lang="nl-NL" sz="12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TR22.853v0.4.0</a:t>
                      </a:r>
                      <a:endParaRPr lang="nl-NL" sz="12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7195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S1-140309</a:t>
                      </a:r>
                      <a:endParaRPr lang="nl-NL" sz="12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Rapporteur</a:t>
                      </a:r>
                      <a:endParaRPr lang="nl-NL" sz="12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Cover page for presentation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to SA</a:t>
                      </a:r>
                      <a:endParaRPr lang="nl-NL" sz="12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7481</TotalTime>
  <Words>432</Words>
  <Application>Microsoft Office PowerPoint</Application>
  <PresentationFormat>On-screen Show (4:3)</PresentationFormat>
  <Paragraphs>113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SEES Status Update</vt:lpstr>
      <vt:lpstr>SEES Status</vt:lpstr>
      <vt:lpstr>SEES Progress</vt:lpstr>
      <vt:lpstr>SEES Meeting Time</vt:lpstr>
      <vt:lpstr>SEES Completion Date</vt:lpstr>
      <vt:lpstr>SEES Planning/Progress</vt:lpstr>
      <vt:lpstr>Work plan between meetings</vt:lpstr>
      <vt:lpstr>SEES Progress Estimate</vt:lpstr>
      <vt:lpstr>SEES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TNorp</cp:lastModifiedBy>
  <cp:revision>293</cp:revision>
  <cp:lastPrinted>2000-01-14T10:02:55Z</cp:lastPrinted>
  <dcterms:created xsi:type="dcterms:W3CDTF">1999-11-22T09:19:47Z</dcterms:created>
  <dcterms:modified xsi:type="dcterms:W3CDTF">2014-01-24T00:41:44Z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Date">
    <vt:lpwstr>23-1-2014 9:12:29</vt:lpwstr>
  </property>
</Properties>
</file>