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6503" autoAdjust="0"/>
    <p:restoredTop sz="86401" autoAdjust="0"/>
  </p:normalViewPr>
  <p:slideViewPr>
    <p:cSldViewPr>
      <p:cViewPr varScale="1">
        <p:scale>
          <a:sx n="62" d="100"/>
          <a:sy n="62" d="100"/>
        </p:scale>
        <p:origin x="-126" y="-13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IOPS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Paul </a:t>
            </a:r>
            <a:r>
              <a:rPr lang="en-US" dirty="0" err="1" smtClean="0"/>
              <a:t>Piggin</a:t>
            </a:r>
            <a:endParaRPr lang="en-US" dirty="0" smtClean="0"/>
          </a:p>
          <a:p>
            <a:r>
              <a:rPr lang="en-US" dirty="0" smtClean="0"/>
              <a:t>General Dynamics Broadband</a:t>
            </a:r>
          </a:p>
          <a:p>
            <a:r>
              <a:rPr lang="en-US" dirty="0" smtClean="0"/>
              <a:t>IOPS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S1-140157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07089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Taipei, Taiwan, 20-24 </a:t>
            </a:r>
            <a:r>
              <a:rPr lang="en-GB" sz="1200" b="1" dirty="0" smtClean="0"/>
              <a:t>January </a:t>
            </a:r>
            <a:r>
              <a:rPr lang="en-GB" sz="1200" b="1" dirty="0"/>
              <a:t>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IOPS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SP#63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S1-140157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IOPS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  <a:p>
            <a:pPr>
              <a:defRPr/>
            </a:pPr>
            <a:r>
              <a:rPr lang="en-GB" dirty="0" smtClean="0"/>
              <a:t>Work Item Completion: 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S1-140157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IOPS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S1-140157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IOPS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&lt;09/2014&gt; SP#65 </a:t>
            </a:r>
          </a:p>
          <a:p>
            <a:pPr>
              <a:defRPr/>
            </a:pPr>
            <a:r>
              <a:rPr lang="en-GB" sz="2400" dirty="0" smtClean="0"/>
              <a:t>Current target completion date:</a:t>
            </a:r>
            <a:r>
              <a:rPr lang="en-GB" sz="2400" dirty="0"/>
              <a:t> </a:t>
            </a:r>
            <a:r>
              <a:rPr lang="en-GB" sz="2400" dirty="0" smtClean="0"/>
              <a:t>&lt;09/2014&gt; SP#65 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SA1#66 (05/2014)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SA1#67 (08/2014)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S1-140157</a:t>
            </a:r>
            <a:endParaRPr lang="en-GB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IOPS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SA1#66 (May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Analysis </a:t>
            </a:r>
            <a:r>
              <a:rPr lang="en-GB" dirty="0" smtClean="0"/>
              <a:t>of each potential requirement’s feasibility from the TR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Consolidation of potential requirements</a:t>
            </a:r>
          </a:p>
          <a:p>
            <a:pPr lvl="1">
              <a:defRPr/>
            </a:pPr>
            <a:r>
              <a:rPr lang="en-GB" dirty="0" smtClean="0"/>
              <a:t>Impact of subscriber and service management on requirements due to Isolated operation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SA1#67 (</a:t>
            </a:r>
            <a:r>
              <a:rPr lang="en-GB" dirty="0" smtClean="0"/>
              <a:t>Aug 2014)</a:t>
            </a:r>
          </a:p>
          <a:p>
            <a:pPr lvl="2">
              <a:defRPr/>
            </a:pPr>
            <a:r>
              <a:rPr lang="en-GB" dirty="0" smtClean="0"/>
              <a:t>Finalise all requirements</a:t>
            </a:r>
            <a:endParaRPr lang="en-GB" dirty="0" smtClean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S1-140157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S1-140157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IOPS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SA1#66 (May 2014): 50%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S1-140157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IOPS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S1-140157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6950</TotalTime>
  <Words>276</Words>
  <Application>Microsoft Office PowerPoint</Application>
  <PresentationFormat>On-screen Show (4:3)</PresentationFormat>
  <Paragraphs>75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IOPS Status Update</vt:lpstr>
      <vt:lpstr>IOPS Status</vt:lpstr>
      <vt:lpstr>IOPS Progress</vt:lpstr>
      <vt:lpstr>IOPS Meeting Time</vt:lpstr>
      <vt:lpstr>IOPS Completion Date</vt:lpstr>
      <vt:lpstr>IOPS Planning/Progress</vt:lpstr>
      <vt:lpstr>Work plan between meetings</vt:lpstr>
      <vt:lpstr>IOPS Progress Estimate</vt:lpstr>
      <vt:lpstr>IOPS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General Dynamics Broadband</cp:lastModifiedBy>
  <cp:revision>291</cp:revision>
  <cp:lastPrinted>2000-01-14T10:02:55Z</cp:lastPrinted>
  <dcterms:created xsi:type="dcterms:W3CDTF">1999-11-22T09:19:47Z</dcterms:created>
  <dcterms:modified xsi:type="dcterms:W3CDTF">2014-01-24T01:35:24Z</dcterms:modified>
  <cp:category>Presentation</cp:category>
</cp:coreProperties>
</file>