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-900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&lt;WI Code&gt;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&lt;Name&gt;</a:t>
            </a:r>
          </a:p>
          <a:p>
            <a:r>
              <a:rPr lang="en-US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smtClean="0"/>
              <a:t>S1-13xxxx</a:t>
            </a:r>
          </a:p>
          <a:p>
            <a:pPr eaLnBrk="0" hangingPunct="0"/>
            <a:r>
              <a:rPr lang="en-GB" sz="1800" i="1" smtClean="0">
                <a:solidFill>
                  <a:srgbClr val="0070C0"/>
                </a:solidFill>
                <a:ea typeface="MS Mincho" pitchFamily="49" charset="-128"/>
              </a:rPr>
              <a:t>(revision of S1-13xxxx)</a:t>
            </a:r>
            <a:endParaRPr lang="en-GB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717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#64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San Francisco, CA, USA, 11 – 15 November 2013</a:t>
            </a:r>
            <a:endParaRPr lang="en-GB" sz="12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smtClean="0"/>
              <a:t>S1-13xxxx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</a:t>
            </a:r>
            <a:endParaRPr lang="en-GB" sz="2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smtClean="0"/>
              <a:t>S1-13xxxx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smtClean="0"/>
              <a:t>S1-13xxxx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&lt;mm/</a:t>
            </a:r>
            <a:r>
              <a:rPr lang="en-GB" sz="2400" dirty="0" err="1" smtClean="0"/>
              <a:t>yyyy</a:t>
            </a:r>
            <a:r>
              <a:rPr lang="en-GB" sz="2400" dirty="0" smtClean="0"/>
              <a:t>&gt; </a:t>
            </a:r>
            <a:r>
              <a:rPr lang="en-GB" sz="2400" dirty="0" err="1" smtClean="0"/>
              <a:t>SP#xx</a:t>
            </a:r>
            <a:r>
              <a:rPr lang="en-GB" sz="2400" dirty="0" smtClean="0"/>
              <a:t> 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/>
              <a:t>Current target completion date:</a:t>
            </a:r>
            <a:r>
              <a:rPr lang="en-GB" sz="2400" dirty="0"/>
              <a:t> &lt;mm/</a:t>
            </a:r>
            <a:r>
              <a:rPr lang="en-GB" sz="2400" dirty="0" err="1"/>
              <a:t>yyyy</a:t>
            </a:r>
            <a:r>
              <a:rPr lang="en-GB" sz="2400" dirty="0"/>
              <a:t>&gt; </a:t>
            </a:r>
            <a:r>
              <a:rPr lang="en-GB" sz="2400" dirty="0" err="1" smtClean="0"/>
              <a:t>SP#xx</a:t>
            </a:r>
            <a:r>
              <a:rPr lang="en-GB" sz="2400" dirty="0" smtClean="0"/>
              <a:t> </a:t>
            </a:r>
          </a:p>
          <a:p>
            <a:pPr>
              <a:defRPr/>
            </a:pPr>
            <a:r>
              <a:rPr lang="en-GB" sz="2400" dirty="0" smtClean="0"/>
              <a:t>Will target completion date be met? &lt;y/n&gt;</a:t>
            </a:r>
          </a:p>
          <a:p>
            <a:pPr>
              <a:defRPr/>
            </a:pPr>
            <a:r>
              <a:rPr lang="en-GB" sz="2400" dirty="0" smtClean="0"/>
              <a:t>If not, change target completion date to:</a:t>
            </a:r>
          </a:p>
          <a:p>
            <a:pPr lvl="1">
              <a:defRPr/>
            </a:pPr>
            <a:r>
              <a:rPr lang="en-GB" sz="2200" dirty="0" smtClean="0"/>
              <a:t>&lt;mm/</a:t>
            </a:r>
            <a:r>
              <a:rPr lang="en-GB" sz="2200" dirty="0" err="1" smtClean="0"/>
              <a:t>yyyy</a:t>
            </a:r>
            <a:r>
              <a:rPr lang="en-GB" sz="2200" dirty="0" smtClean="0"/>
              <a:t>&gt; </a:t>
            </a:r>
            <a:r>
              <a:rPr lang="en-GB" sz="2200" dirty="0" err="1" smtClean="0"/>
              <a:t>SP#xx</a:t>
            </a:r>
            <a:endParaRPr lang="en-GB" sz="2200" dirty="0" smtClean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bullets above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SA1#xx (mm/</a:t>
            </a:r>
            <a:r>
              <a:rPr lang="en-GB" sz="2200" dirty="0" err="1"/>
              <a:t>yyyy</a:t>
            </a:r>
            <a:r>
              <a:rPr lang="en-GB" sz="2200" dirty="0"/>
              <a:t>)</a:t>
            </a:r>
          </a:p>
          <a:p>
            <a:pPr lvl="1">
              <a:defRPr/>
            </a:pPr>
            <a:r>
              <a:rPr lang="en-GB" sz="2200" dirty="0"/>
              <a:t>For approval: SA1#xx (mm/</a:t>
            </a:r>
            <a:r>
              <a:rPr lang="en-GB" sz="2200" dirty="0" err="1"/>
              <a:t>yyyy</a:t>
            </a:r>
            <a:r>
              <a:rPr lang="en-GB" sz="2200" dirty="0" smtClean="0"/>
              <a:t>)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smtClean="0"/>
              <a:t>S1-13xxxx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SA1#65 </a:t>
            </a:r>
            <a:r>
              <a:rPr lang="en-GB" dirty="0"/>
              <a:t>(Jan 2014):</a:t>
            </a:r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SA1#66 (May 2014)</a:t>
            </a:r>
          </a:p>
          <a:p>
            <a:pPr lvl="2">
              <a:defRPr/>
            </a:pPr>
            <a:r>
              <a:rPr lang="en-GB" dirty="0" smtClean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smtClean="0"/>
              <a:t>S1-13xxxx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smtClean="0"/>
              <a:t>S1-13xxxx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SA1#65 (Jan 2014): &lt;xx%&gt;</a:t>
            </a:r>
          </a:p>
          <a:p>
            <a:pPr lvl="1">
              <a:defRPr/>
            </a:pPr>
            <a:r>
              <a:rPr lang="en-GB" dirty="0" smtClean="0"/>
              <a:t>SA1#66 (May 2014): &lt;xx%&gt;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&lt;xx%&gt;</a:t>
            </a:r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smtClean="0"/>
              <a:t>S1-13xxxx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smtClean="0"/>
              <a:t>S1-13xxxx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6250</TotalTime>
  <Words>672</Words>
  <Application>Microsoft Office PowerPoint</Application>
  <PresentationFormat>On-screen Show (4:3)</PresentationFormat>
  <Paragraphs>115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Times New Roman</vt:lpstr>
      <vt:lpstr>Bookman Old Style</vt:lpstr>
      <vt:lpstr>MS Mincho</vt:lpstr>
      <vt:lpstr>Calibri</vt:lpstr>
      <vt:lpstr>Blank Presentation</vt:lpstr>
      <vt:lpstr>&lt;WI Code&gt; Status Update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Mona</cp:lastModifiedBy>
  <cp:revision>279</cp:revision>
  <cp:lastPrinted>2000-01-14T10:02:55Z</cp:lastPrinted>
  <dcterms:created xsi:type="dcterms:W3CDTF">1999-11-22T09:19:47Z</dcterms:created>
  <dcterms:modified xsi:type="dcterms:W3CDTF">2013-09-30T10:26:04Z</dcterms:modified>
  <cp:category>Presentation</cp:category>
</cp:coreProperties>
</file>