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7" r:id="rId2"/>
    <p:sldId id="264" r:id="rId3"/>
    <p:sldId id="256" r:id="rId4"/>
    <p:sldId id="262" r:id="rId5"/>
    <p:sldId id="261" r:id="rId6"/>
    <p:sldId id="260" r:id="rId7"/>
    <p:sldId id="258" r:id="rId8"/>
    <p:sldId id="265" r:id="rId9"/>
    <p:sldId id="266" r:id="rId10"/>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CC"/>
    <a:srgbClr val="FF7C80"/>
    <a:srgbClr val="00FF00"/>
    <a:srgbClr val="FF0000"/>
    <a:srgbClr val="FFFF00"/>
    <a:srgbClr val="FFCC66"/>
    <a:srgbClr val="003399"/>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3" autoAdjust="0"/>
    <p:restoredTop sz="86401" autoAdjust="0"/>
  </p:normalViewPr>
  <p:slideViewPr>
    <p:cSldViewPr>
      <p:cViewPr varScale="1">
        <p:scale>
          <a:sx n="71" d="100"/>
          <a:sy n="71" d="100"/>
        </p:scale>
        <p:origin x="-1236" y="-102"/>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104"/>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t" anchorCtr="0" compatLnSpc="1">
            <a:prstTxWarp prst="textNoShape">
              <a:avLst/>
            </a:prstTxWarp>
          </a:bodyPr>
          <a:lstStyle>
            <a:lvl1pPr algn="ctr" eaLnBrk="1" hangingPunct="1">
              <a:spcBef>
                <a:spcPct val="0"/>
              </a:spcBef>
              <a:spcAft>
                <a:spcPct val="0"/>
              </a:spcAft>
              <a:buFontTx/>
              <a:buNone/>
              <a:defRPr sz="1600" b="1">
                <a:solidFill>
                  <a:schemeClr val="accent2"/>
                </a:solidFill>
                <a:latin typeface="Bookman Old Style"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eaLnBrk="1" hangingPunct="1">
              <a:spcBef>
                <a:spcPct val="0"/>
              </a:spcBef>
              <a:spcAft>
                <a:spcPct val="0"/>
              </a:spcAft>
              <a:buFontTx/>
              <a:buNone/>
              <a:defRPr sz="1000">
                <a:latin typeface="Arial"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algn="r" eaLnBrk="1" hangingPunct="1">
              <a:defRPr sz="1000" smtClean="0"/>
            </a:lvl1pPr>
          </a:lstStyle>
          <a:p>
            <a:pPr>
              <a:defRPr/>
            </a:pPr>
            <a:fld id="{7DB5D46A-1FFB-4EF7-B761-839DEEF79F80}" type="slidenum">
              <a:rPr lang="en-GB"/>
              <a:pPr>
                <a:defRPr/>
              </a:pPr>
              <a:t>‹#›</a:t>
            </a:fld>
            <a:endParaRPr lang="en-GB"/>
          </a:p>
        </p:txBody>
      </p:sp>
    </p:spTree>
    <p:extLst>
      <p:ext uri="{BB962C8B-B14F-4D97-AF65-F5344CB8AC3E}">
        <p14:creationId xmlns:p14="http://schemas.microsoft.com/office/powerpoint/2010/main" val="34179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76" tIns="44444" rIns="90476" bIns="44444"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Tree>
    <p:extLst>
      <p:ext uri="{BB962C8B-B14F-4D97-AF65-F5344CB8AC3E}">
        <p14:creationId xmlns:p14="http://schemas.microsoft.com/office/powerpoint/2010/main" val="336563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536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5366" name="Rectangle 6"/>
          <p:cNvSpPr>
            <a:spLocks noGrp="1" noRot="1" noChangeAspect="1" noChangeArrowheads="1" noTextEdit="1"/>
          </p:cNvSpPr>
          <p:nvPr>
            <p:ph type="sldImg"/>
          </p:nvPr>
        </p:nvSpPr>
        <p:spPr>
          <a:ln cap="flat"/>
        </p:spPr>
      </p:sp>
      <p:sp>
        <p:nvSpPr>
          <p:cNvPr id="15367"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87"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6388"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89"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6390" name="Rectangle 6"/>
          <p:cNvSpPr>
            <a:spLocks noGrp="1" noRot="1" noChangeAspect="1" noChangeArrowheads="1" noTextEdit="1"/>
          </p:cNvSpPr>
          <p:nvPr>
            <p:ph type="sldImg"/>
          </p:nvPr>
        </p:nvSpPr>
        <p:spPr>
          <a:ln cap="flat"/>
        </p:spPr>
      </p:sp>
      <p:sp>
        <p:nvSpPr>
          <p:cNvPr id="16391"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7411"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7412"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7413"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7414" name="Rectangle 6"/>
          <p:cNvSpPr>
            <a:spLocks noGrp="1" noRot="1" noChangeAspect="1" noChangeArrowheads="1" noTextEdit="1"/>
          </p:cNvSpPr>
          <p:nvPr>
            <p:ph type="sldImg"/>
          </p:nvPr>
        </p:nvSpPr>
        <p:spPr>
          <a:ln cap="flat"/>
        </p:spPr>
      </p:sp>
      <p:sp>
        <p:nvSpPr>
          <p:cNvPr id="17415"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5"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8436"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7"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8438" name="Rectangle 6"/>
          <p:cNvSpPr>
            <a:spLocks noGrp="1" noRot="1" noChangeAspect="1" noChangeArrowheads="1" noTextEdit="1"/>
          </p:cNvSpPr>
          <p:nvPr>
            <p:ph type="sldImg"/>
          </p:nvPr>
        </p:nvSpPr>
        <p:spPr>
          <a:ln cap="flat"/>
        </p:spPr>
      </p:sp>
      <p:sp>
        <p:nvSpPr>
          <p:cNvPr id="18439"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945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1946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946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9462" name="Rectangle 6"/>
          <p:cNvSpPr>
            <a:spLocks noGrp="1" noRot="1" noChangeAspect="1" noChangeArrowheads="1" noTextEdit="1"/>
          </p:cNvSpPr>
          <p:nvPr>
            <p:ph type="sldImg"/>
          </p:nvPr>
        </p:nvSpPr>
        <p:spPr>
          <a:ln cap="flat"/>
        </p:spPr>
      </p:sp>
      <p:sp>
        <p:nvSpPr>
          <p:cNvPr id="19463"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0483"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20484"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0485"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0486" name="Rectangle 6"/>
          <p:cNvSpPr>
            <a:spLocks noGrp="1" noRot="1" noChangeAspect="1" noChangeArrowheads="1" noTextEdit="1"/>
          </p:cNvSpPr>
          <p:nvPr>
            <p:ph type="sldImg"/>
          </p:nvPr>
        </p:nvSpPr>
        <p:spPr>
          <a:ln cap="flat"/>
        </p:spPr>
      </p:sp>
      <p:sp>
        <p:nvSpPr>
          <p:cNvPr id="20487"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1507"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21508"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1509"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1510" name="Rectangle 6"/>
          <p:cNvSpPr>
            <a:spLocks noGrp="1" noRot="1" noChangeAspect="1" noChangeArrowheads="1" noTextEdit="1"/>
          </p:cNvSpPr>
          <p:nvPr>
            <p:ph type="sldImg"/>
          </p:nvPr>
        </p:nvSpPr>
        <p:spPr>
          <a:ln cap="flat"/>
        </p:spPr>
      </p:sp>
      <p:sp>
        <p:nvSpPr>
          <p:cNvPr id="21511"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2531"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itchFamily="18" charset="0"/>
              </a:rPr>
              <a:t>1</a:t>
            </a:r>
          </a:p>
        </p:txBody>
      </p:sp>
      <p:sp>
        <p:nvSpPr>
          <p:cNvPr id="22532"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2533"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22534" name="Rectangle 6"/>
          <p:cNvSpPr>
            <a:spLocks noGrp="1" noRot="1" noChangeAspect="1" noChangeArrowheads="1" noTextEdit="1"/>
          </p:cNvSpPr>
          <p:nvPr>
            <p:ph type="sldImg"/>
          </p:nvPr>
        </p:nvSpPr>
        <p:spPr>
          <a:ln cap="flat"/>
        </p:spPr>
      </p:sp>
      <p:sp>
        <p:nvSpPr>
          <p:cNvPr id="22535" name="Rectangle 7"/>
          <p:cNvSpPr>
            <a:spLocks noGrp="1" noChangeArrowheads="1"/>
          </p:cNvSpPr>
          <p:nvPr>
            <p:ph type="body" idx="1"/>
          </p:nvPr>
        </p:nvSpPr>
        <p:spPr>
          <a:noFill/>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smtClean="0"/>
              <a:t>Click to edit Master subtitle style</a:t>
            </a:r>
            <a:endParaRPr lang="en-GB" noProof="0" dirty="0"/>
          </a:p>
        </p:txBody>
      </p:sp>
      <p:sp>
        <p:nvSpPr>
          <p:cNvPr id="4" name="Footer Placeholder 3"/>
          <p:cNvSpPr>
            <a:spLocks noGrp="1"/>
          </p:cNvSpPr>
          <p:nvPr>
            <p:ph type="ftr" sz="quarter" idx="10"/>
          </p:nvPr>
        </p:nvSpPr>
        <p:spPr/>
        <p:txBody>
          <a:bodyPr/>
          <a:lstStyle>
            <a:lvl1pPr>
              <a:defRPr/>
            </a:lvl1pPr>
          </a:lstStyle>
          <a:p>
            <a:pPr>
              <a:defRPr/>
            </a:pPr>
            <a:r>
              <a:rPr lang="en-GB"/>
              <a:t>S1-12xxxx</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90EAA2A2-D7B6-4AD3-A23E-CF57BD437A1D}" type="slidenum">
              <a:rPr lang="en-GB"/>
              <a:pPr>
                <a:defRPr/>
              </a:pPr>
              <a:t>‹#›</a:t>
            </a:fld>
            <a:endParaRPr lang="en-GB"/>
          </a:p>
        </p:txBody>
      </p:sp>
    </p:spTree>
    <p:extLst>
      <p:ext uri="{BB962C8B-B14F-4D97-AF65-F5344CB8AC3E}">
        <p14:creationId xmlns:p14="http://schemas.microsoft.com/office/powerpoint/2010/main" val="104924971"/>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9256" y="413792"/>
            <a:ext cx="6909048" cy="782960"/>
          </a:xfrm>
        </p:spPr>
        <p:txBody>
          <a:bodyPr/>
          <a:lstStyle>
            <a:lvl1pPr>
              <a:defRPr sz="3600"/>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395536" y="1268760"/>
            <a:ext cx="8352928" cy="5112568"/>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4" name="Footer Placeholder 3"/>
          <p:cNvSpPr>
            <a:spLocks noGrp="1"/>
          </p:cNvSpPr>
          <p:nvPr>
            <p:ph type="ftr" sz="quarter" idx="10"/>
          </p:nvPr>
        </p:nvSpPr>
        <p:spPr/>
        <p:txBody>
          <a:bodyPr/>
          <a:lstStyle>
            <a:lvl1pPr>
              <a:defRPr/>
            </a:lvl1pPr>
          </a:lstStyle>
          <a:p>
            <a:pPr>
              <a:defRPr/>
            </a:pPr>
            <a:r>
              <a:rPr lang="en-GB"/>
              <a:t>S1-12xxxx</a:t>
            </a:r>
          </a:p>
        </p:txBody>
      </p:sp>
      <p:sp>
        <p:nvSpPr>
          <p:cNvPr id="5" name="Slide Number Placeholder 4"/>
          <p:cNvSpPr>
            <a:spLocks noGrp="1"/>
          </p:cNvSpPr>
          <p:nvPr>
            <p:ph type="sldNum" sz="quarter" idx="11"/>
          </p:nvPr>
        </p:nvSpPr>
        <p:spPr/>
        <p:txBody>
          <a:bodyPr/>
          <a:lstStyle>
            <a:lvl1pPr>
              <a:defRPr sz="1600" smtClean="0">
                <a:latin typeface="Arial" charset="0"/>
              </a:defRPr>
            </a:lvl1pPr>
          </a:lstStyle>
          <a:p>
            <a:pPr>
              <a:defRPr/>
            </a:pPr>
            <a:fld id="{38511184-F15A-4058-9126-49BCD423C07A}" type="slidenum">
              <a:rPr lang="en-GB"/>
              <a:pPr>
                <a:defRPr/>
              </a:pPr>
              <a:t>‹#›</a:t>
            </a:fld>
            <a:endParaRPr lang="en-GB"/>
          </a:p>
        </p:txBody>
      </p:sp>
    </p:spTree>
    <p:extLst>
      <p:ext uri="{BB962C8B-B14F-4D97-AF65-F5344CB8AC3E}">
        <p14:creationId xmlns:p14="http://schemas.microsoft.com/office/powerpoint/2010/main" val="30036207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7" name="Rectangle 2"/>
          <p:cNvSpPr>
            <a:spLocks noGrp="1" noChangeArrowheads="1"/>
          </p:cNvSpPr>
          <p:nvPr>
            <p:ph type="title"/>
          </p:nvPr>
        </p:nvSpPr>
        <p:spPr bwMode="auto">
          <a:xfrm>
            <a:off x="685800" y="60960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GB" smtClean="0"/>
              <a:t>Click to edit Master title style</a:t>
            </a:r>
          </a:p>
        </p:txBody>
      </p:sp>
      <p:pic>
        <p:nvPicPr>
          <p:cNvPr id="1028" name="Picture 9" descr="3GPP_TM"/>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91400" y="123825"/>
            <a:ext cx="14859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0" descr="3GPP_backgrd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884363"/>
            <a:ext cx="7924800" cy="461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 name="Rectangle 12"/>
          <p:cNvSpPr>
            <a:spLocks noGrp="1" noChangeArrowheads="1"/>
          </p:cNvSpPr>
          <p:nvPr>
            <p:ph type="ftr" sz="quarter" idx="3"/>
          </p:nvPr>
        </p:nvSpPr>
        <p:spPr bwMode="auto">
          <a:xfrm>
            <a:off x="0" y="0"/>
            <a:ext cx="21240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0"/>
              </a:spcBef>
              <a:spcAft>
                <a:spcPct val="0"/>
              </a:spcAft>
              <a:buFontTx/>
              <a:buNone/>
              <a:defRPr sz="2800" b="1">
                <a:solidFill>
                  <a:srgbClr val="0000CC"/>
                </a:solidFill>
                <a:latin typeface="Arial" charset="0"/>
              </a:defRPr>
            </a:lvl1pPr>
          </a:lstStyle>
          <a:p>
            <a:pPr>
              <a:defRPr/>
            </a:pPr>
            <a:r>
              <a:rPr lang="en-GB"/>
              <a:t>S1-12xxxx</a:t>
            </a:r>
          </a:p>
        </p:txBody>
      </p:sp>
      <p:sp>
        <p:nvSpPr>
          <p:cNvPr id="1037" name="Rectangle 13"/>
          <p:cNvSpPr>
            <a:spLocks noGrp="1" noChangeArrowheads="1"/>
          </p:cNvSpPr>
          <p:nvPr>
            <p:ph type="sldNum" sz="quarter" idx="4"/>
          </p:nvPr>
        </p:nvSpPr>
        <p:spPr bwMode="auto">
          <a:xfrm>
            <a:off x="70104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Times New Roman" pitchFamily="18" charset="0"/>
              </a:defRPr>
            </a:lvl1pPr>
          </a:lstStyle>
          <a:p>
            <a:pPr>
              <a:defRPr/>
            </a:pPr>
            <a:fld id="{F596F7A4-FA51-44BF-8319-AAA0F40B49C0}"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Lst>
  <p:transition spd="slow"/>
  <p:hf hdr="0" dt="0"/>
  <p:txStyles>
    <p:titleStyle>
      <a:lvl1pPr algn="l" rtl="0" eaLnBrk="0" fontAlgn="base" hangingPunct="0">
        <a:spcBef>
          <a:spcPct val="0"/>
        </a:spcBef>
        <a:spcAft>
          <a:spcPct val="0"/>
        </a:spcAft>
        <a:defRPr sz="4000" b="1" i="1">
          <a:solidFill>
            <a:schemeClr val="tx1"/>
          </a:solidFill>
          <a:latin typeface="+mj-lt"/>
          <a:ea typeface="+mj-ea"/>
          <a:cs typeface="+mj-cs"/>
        </a:defRPr>
      </a:lvl1pPr>
      <a:lvl2pPr algn="l" rtl="0" eaLnBrk="0" fontAlgn="base" hangingPunct="0">
        <a:spcBef>
          <a:spcPct val="0"/>
        </a:spcBef>
        <a:spcAft>
          <a:spcPct val="0"/>
        </a:spcAft>
        <a:defRPr sz="4000" b="1" i="1">
          <a:solidFill>
            <a:schemeClr val="tx1"/>
          </a:solidFill>
          <a:latin typeface="Arial" charset="0"/>
        </a:defRPr>
      </a:lvl2pPr>
      <a:lvl3pPr algn="l" rtl="0" eaLnBrk="0" fontAlgn="base" hangingPunct="0">
        <a:spcBef>
          <a:spcPct val="0"/>
        </a:spcBef>
        <a:spcAft>
          <a:spcPct val="0"/>
        </a:spcAft>
        <a:defRPr sz="4000" b="1" i="1">
          <a:solidFill>
            <a:schemeClr val="tx1"/>
          </a:solidFill>
          <a:latin typeface="Arial" charset="0"/>
        </a:defRPr>
      </a:lvl3pPr>
      <a:lvl4pPr algn="l" rtl="0" eaLnBrk="0" fontAlgn="base" hangingPunct="0">
        <a:spcBef>
          <a:spcPct val="0"/>
        </a:spcBef>
        <a:spcAft>
          <a:spcPct val="0"/>
        </a:spcAft>
        <a:defRPr sz="4000" b="1" i="1">
          <a:solidFill>
            <a:schemeClr val="tx1"/>
          </a:solidFill>
          <a:latin typeface="Arial" charset="0"/>
        </a:defRPr>
      </a:lvl4pPr>
      <a:lvl5pPr algn="l" rtl="0" eaLnBrk="0" fontAlgn="base" hangingPunct="0">
        <a:spcBef>
          <a:spcPct val="0"/>
        </a:spcBef>
        <a:spcAft>
          <a:spcPct val="0"/>
        </a:spcAft>
        <a:defRPr sz="4000" b="1" i="1">
          <a:solidFill>
            <a:schemeClr val="tx1"/>
          </a:solidFill>
          <a:latin typeface="Arial" charset="0"/>
        </a:defRPr>
      </a:lvl5pPr>
      <a:lvl6pPr marL="457200" algn="l" rtl="0" eaLnBrk="0" fontAlgn="base" hangingPunct="0">
        <a:spcBef>
          <a:spcPct val="0"/>
        </a:spcBef>
        <a:spcAft>
          <a:spcPct val="0"/>
        </a:spcAft>
        <a:defRPr sz="4000" b="1" i="1">
          <a:solidFill>
            <a:schemeClr val="tx1"/>
          </a:solidFill>
          <a:latin typeface="Arial" charset="0"/>
        </a:defRPr>
      </a:lvl6pPr>
      <a:lvl7pPr marL="914400" algn="l" rtl="0" eaLnBrk="0" fontAlgn="base" hangingPunct="0">
        <a:spcBef>
          <a:spcPct val="0"/>
        </a:spcBef>
        <a:spcAft>
          <a:spcPct val="0"/>
        </a:spcAft>
        <a:defRPr sz="4000" b="1" i="1">
          <a:solidFill>
            <a:schemeClr val="tx1"/>
          </a:solidFill>
          <a:latin typeface="Arial" charset="0"/>
        </a:defRPr>
      </a:lvl7pPr>
      <a:lvl8pPr marL="1371600" algn="l" rtl="0" eaLnBrk="0" fontAlgn="base" hangingPunct="0">
        <a:spcBef>
          <a:spcPct val="0"/>
        </a:spcBef>
        <a:spcAft>
          <a:spcPct val="0"/>
        </a:spcAft>
        <a:defRPr sz="4000" b="1" i="1">
          <a:solidFill>
            <a:schemeClr val="tx1"/>
          </a:solidFill>
          <a:latin typeface="Arial" charset="0"/>
        </a:defRPr>
      </a:lvl8pPr>
      <a:lvl9pPr marL="1828800" algn="l" rtl="0" eaLnBrk="0" fontAlgn="base" hangingPunct="0">
        <a:spcBef>
          <a:spcPct val="0"/>
        </a:spcBef>
        <a:spcAft>
          <a:spcPct val="0"/>
        </a:spcAft>
        <a:defRPr sz="4000" b="1" i="1">
          <a:solidFill>
            <a:schemeClr val="tx1"/>
          </a:solidFill>
          <a:latin typeface="Arial" charset="0"/>
        </a:defRPr>
      </a:lvl9pPr>
    </p:titleStyle>
    <p:bodyStyle>
      <a:lvl1pPr marL="342900" indent="-342900" algn="l" rtl="0" eaLnBrk="0" fontAlgn="base" hangingPunct="0">
        <a:spcBef>
          <a:spcPct val="20000"/>
        </a:spcBef>
        <a:spcAft>
          <a:spcPct val="0"/>
        </a:spcAft>
        <a:buSzPct val="100000"/>
        <a:buChar char="•"/>
        <a:defRPr sz="2800" b="1">
          <a:solidFill>
            <a:srgbClr val="003399"/>
          </a:solidFill>
          <a:latin typeface="+mn-lt"/>
          <a:ea typeface="+mn-ea"/>
          <a:cs typeface="+mn-cs"/>
        </a:defRPr>
      </a:lvl1pPr>
      <a:lvl2pPr marL="742950" indent="-285750" algn="l" rtl="0" eaLnBrk="0" fontAlgn="base" hangingPunct="0">
        <a:spcBef>
          <a:spcPct val="20000"/>
        </a:spcBef>
        <a:spcAft>
          <a:spcPct val="0"/>
        </a:spcAft>
        <a:buSzPct val="100000"/>
        <a:buChar char="–"/>
        <a:defRPr sz="2400" b="1">
          <a:solidFill>
            <a:srgbClr val="003399"/>
          </a:solidFill>
          <a:latin typeface="+mn-lt"/>
        </a:defRPr>
      </a:lvl2pPr>
      <a:lvl3pPr marL="1143000" indent="-228600" algn="l" rtl="0" eaLnBrk="0" fontAlgn="base" hangingPunct="0">
        <a:spcBef>
          <a:spcPct val="20000"/>
        </a:spcBef>
        <a:spcAft>
          <a:spcPct val="0"/>
        </a:spcAft>
        <a:buSzPct val="100000"/>
        <a:buChar char="•"/>
        <a:defRPr sz="2000" b="1">
          <a:solidFill>
            <a:srgbClr val="003399"/>
          </a:solidFill>
          <a:latin typeface="+mn-lt"/>
        </a:defRPr>
      </a:lvl3pPr>
      <a:lvl4pPr marL="1600200" indent="-228600" algn="l" rtl="0" eaLnBrk="0" fontAlgn="base" hangingPunct="0">
        <a:spcBef>
          <a:spcPct val="20000"/>
        </a:spcBef>
        <a:spcAft>
          <a:spcPct val="0"/>
        </a:spcAft>
        <a:buSzPct val="100000"/>
        <a:buChar char="–"/>
        <a:defRPr b="1">
          <a:solidFill>
            <a:srgbClr val="003399"/>
          </a:solidFill>
          <a:latin typeface="+mn-lt"/>
        </a:defRPr>
      </a:lvl4pPr>
      <a:lvl5pPr marL="2057400" indent="-228600" algn="l" rtl="0" eaLnBrk="0" fontAlgn="base" hangingPunct="0">
        <a:spcBef>
          <a:spcPct val="20000"/>
        </a:spcBef>
        <a:spcAft>
          <a:spcPct val="0"/>
        </a:spcAft>
        <a:buSzPct val="100000"/>
        <a:buChar char="»"/>
        <a:defRPr sz="1600" b="1">
          <a:solidFill>
            <a:srgbClr val="003399"/>
          </a:solidFill>
          <a:latin typeface="+mn-lt"/>
        </a:defRPr>
      </a:lvl5pPr>
      <a:lvl6pPr marL="2514600" indent="-228600" algn="l" rtl="0" eaLnBrk="0" fontAlgn="base" hangingPunct="0">
        <a:spcBef>
          <a:spcPct val="20000"/>
        </a:spcBef>
        <a:spcAft>
          <a:spcPct val="0"/>
        </a:spcAft>
        <a:buSzPct val="100000"/>
        <a:buChar char="»"/>
        <a:defRPr sz="1600" b="1">
          <a:solidFill>
            <a:srgbClr val="003399"/>
          </a:solidFill>
          <a:latin typeface="+mn-lt"/>
        </a:defRPr>
      </a:lvl6pPr>
      <a:lvl7pPr marL="2971800" indent="-228600" algn="l" rtl="0" eaLnBrk="0" fontAlgn="base" hangingPunct="0">
        <a:spcBef>
          <a:spcPct val="20000"/>
        </a:spcBef>
        <a:spcAft>
          <a:spcPct val="0"/>
        </a:spcAft>
        <a:buSzPct val="100000"/>
        <a:buChar char="»"/>
        <a:defRPr sz="1600" b="1">
          <a:solidFill>
            <a:srgbClr val="003399"/>
          </a:solidFill>
          <a:latin typeface="+mn-lt"/>
        </a:defRPr>
      </a:lvl7pPr>
      <a:lvl8pPr marL="3429000" indent="-228600" algn="l" rtl="0" eaLnBrk="0" fontAlgn="base" hangingPunct="0">
        <a:spcBef>
          <a:spcPct val="20000"/>
        </a:spcBef>
        <a:spcAft>
          <a:spcPct val="0"/>
        </a:spcAft>
        <a:buSzPct val="100000"/>
        <a:buChar char="»"/>
        <a:defRPr sz="1600" b="1">
          <a:solidFill>
            <a:srgbClr val="003399"/>
          </a:solidFill>
          <a:latin typeface="+mn-lt"/>
        </a:defRPr>
      </a:lvl8pPr>
      <a:lvl9pPr marL="3886200" indent="-228600" algn="l" rtl="0" eaLnBrk="0" fontAlgn="base" hangingPunct="0">
        <a:spcBef>
          <a:spcPct val="20000"/>
        </a:spcBef>
        <a:spcAft>
          <a:spcPct val="0"/>
        </a:spcAft>
        <a:buSzPct val="100000"/>
        <a:buChar char="»"/>
        <a:defRPr sz="1600" b="1">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dirty="0" smtClean="0"/>
              <a:t>SRMMTC Status Update</a:t>
            </a:r>
          </a:p>
        </p:txBody>
      </p:sp>
      <p:sp>
        <p:nvSpPr>
          <p:cNvPr id="4099" name="Rectangle 3"/>
          <p:cNvSpPr>
            <a:spLocks noGrp="1" noChangeArrowheads="1"/>
          </p:cNvSpPr>
          <p:nvPr>
            <p:ph type="subTitle" idx="1"/>
          </p:nvPr>
        </p:nvSpPr>
        <p:spPr/>
        <p:txBody>
          <a:bodyPr/>
          <a:lstStyle/>
          <a:p>
            <a:r>
              <a:rPr lang="en-US" dirty="0" smtClean="0"/>
              <a:t>Toon Norp</a:t>
            </a:r>
          </a:p>
          <a:p>
            <a:r>
              <a:rPr lang="en-US" dirty="0" smtClean="0"/>
              <a:t>KPN</a:t>
            </a:r>
          </a:p>
          <a:p>
            <a:r>
              <a:rPr lang="en-US" dirty="0" smtClean="0"/>
              <a:t>SRMMTC Rapporteur</a:t>
            </a:r>
          </a:p>
        </p:txBody>
      </p:sp>
      <p:sp>
        <p:nvSpPr>
          <p:cNvPr id="4100" name="Footer Placeholder 3"/>
          <p:cNvSpPr>
            <a:spLocks noGrp="1"/>
          </p:cNvSpPr>
          <p:nvPr>
            <p:ph type="ftr" sz="quarter" idx="10"/>
          </p:nvPr>
        </p:nvSpPr>
        <p:spPr>
          <a:xfrm>
            <a:off x="0" y="0"/>
            <a:ext cx="2860675" cy="476250"/>
          </a:xfrm>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smtClean="0"/>
              <a:t>S1-135325</a:t>
            </a:r>
          </a:p>
          <a:p>
            <a:pPr eaLnBrk="0" hangingPunct="0"/>
            <a:r>
              <a:rPr lang="en-GB" sz="1800" i="1" dirty="0" smtClean="0">
                <a:solidFill>
                  <a:srgbClr val="0070C0"/>
                </a:solidFill>
                <a:ea typeface="MS Mincho" pitchFamily="49" charset="-128"/>
              </a:rPr>
              <a:t>(revision of S1-13xxxx)</a:t>
            </a:r>
            <a:endParaRPr lang="en-GB" dirty="0" smtClean="0"/>
          </a:p>
        </p:txBody>
      </p:sp>
      <p:sp>
        <p:nvSpPr>
          <p:cNvPr id="410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B7A434E9-7D68-4B96-8CAA-B87DD52A2F43}" type="slidenum">
              <a:rPr lang="en-GB" sz="1600"/>
              <a:pPr/>
              <a:t>1</a:t>
            </a:fld>
            <a:endParaRPr lang="en-GB" sz="1600"/>
          </a:p>
        </p:txBody>
      </p:sp>
      <p:sp>
        <p:nvSpPr>
          <p:cNvPr id="4102" name="Text Box 5"/>
          <p:cNvSpPr txBox="1">
            <a:spLocks noChangeArrowheads="1"/>
          </p:cNvSpPr>
          <p:nvPr/>
        </p:nvSpPr>
        <p:spPr bwMode="auto">
          <a:xfrm>
            <a:off x="0" y="6291263"/>
            <a:ext cx="3717925" cy="5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20000"/>
              </a:spcBef>
              <a:spcAft>
                <a:spcPts val="600"/>
              </a:spcAft>
            </a:pPr>
            <a:r>
              <a:rPr lang="en-GB" sz="1200" b="1" dirty="0"/>
              <a:t>3GPP TSG-SA WG1 Meeting #64</a:t>
            </a:r>
          </a:p>
          <a:p>
            <a:pPr>
              <a:spcBef>
                <a:spcPct val="20000"/>
              </a:spcBef>
              <a:spcAft>
                <a:spcPts val="600"/>
              </a:spcAft>
            </a:pPr>
            <a:r>
              <a:rPr lang="en-GB" sz="1200" b="1" dirty="0"/>
              <a:t>San Francisco, CA, USA, 11 – 15 November 2013</a:t>
            </a:r>
            <a:endParaRPr lang="en-GB" sz="1200" dirty="0"/>
          </a:p>
        </p:txBody>
      </p:sp>
      <p:pic>
        <p:nvPicPr>
          <p:cNvPr id="410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550" y="5157788"/>
            <a:ext cx="12493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Oval Callout 1"/>
          <p:cNvSpPr>
            <a:spLocks noChangeArrowheads="1"/>
          </p:cNvSpPr>
          <p:nvPr/>
        </p:nvSpPr>
        <p:spPr bwMode="auto">
          <a:xfrm>
            <a:off x="900113" y="3789363"/>
            <a:ext cx="1584325" cy="904875"/>
          </a:xfrm>
          <a:prstGeom prst="wedgeEllipseCallout">
            <a:avLst>
              <a:gd name="adj1" fmla="val -39384"/>
              <a:gd name="adj2" fmla="val 105505"/>
            </a:avLst>
          </a:prstGeom>
          <a:solidFill>
            <a:srgbClr val="FFFF00"/>
          </a:solidFill>
          <a:ln w="12700">
            <a:solidFill>
              <a:schemeClr val="tx1"/>
            </a:solidFill>
            <a:round/>
            <a:headEnd/>
            <a:tailEnd/>
          </a:ln>
        </p:spPr>
        <p:txBody>
          <a:bodyPr lIns="72000" tIns="44450" rIns="72000" bIns="44450">
            <a:spAutoFit/>
          </a:bodyPr>
          <a:lstStyle/>
          <a:p>
            <a:pPr eaLnBrk="1" hangingPunct="1">
              <a:spcBef>
                <a:spcPct val="20000"/>
              </a:spcBef>
              <a:spcAft>
                <a:spcPts val="600"/>
              </a:spcAft>
            </a:pPr>
            <a:r>
              <a:rPr lang="en-US" sz="1200" b="1" i="1"/>
              <a:t>Remember: present only slides 3, 6, 7</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7"/>
          <p:cNvSpPr>
            <a:spLocks noGrp="1" noChangeArrowheads="1"/>
          </p:cNvSpPr>
          <p:nvPr>
            <p:ph type="title"/>
          </p:nvPr>
        </p:nvSpPr>
        <p:spPr>
          <a:xfrm>
            <a:off x="398463" y="414338"/>
            <a:ext cx="6910387" cy="782637"/>
          </a:xfrm>
        </p:spPr>
        <p:txBody>
          <a:bodyPr/>
          <a:lstStyle/>
          <a:p>
            <a:r>
              <a:rPr lang="en-GB" dirty="0"/>
              <a:t>SRMMTC Status</a:t>
            </a:r>
            <a:endParaRPr lang="en-GB" dirty="0" smtClean="0"/>
          </a:p>
        </p:txBody>
      </p:sp>
      <p:sp>
        <p:nvSpPr>
          <p:cNvPr id="5123" name="Rectangle 18"/>
          <p:cNvSpPr>
            <a:spLocks noGrp="1" noChangeArrowheads="1"/>
          </p:cNvSpPr>
          <p:nvPr>
            <p:ph idx="1"/>
          </p:nvPr>
        </p:nvSpPr>
        <p:spPr>
          <a:xfrm>
            <a:off x="395288" y="1268413"/>
            <a:ext cx="8353425" cy="5113337"/>
          </a:xfrm>
        </p:spPr>
        <p:txBody>
          <a:bodyPr/>
          <a:lstStyle/>
          <a:p>
            <a:r>
              <a:rPr lang="en-GB" dirty="0" smtClean="0"/>
              <a:t>Is this a new WI? Yes</a:t>
            </a:r>
          </a:p>
          <a:p>
            <a:endParaRPr lang="en-GB" dirty="0" smtClean="0"/>
          </a:p>
          <a:p>
            <a:r>
              <a:rPr lang="en-GB" dirty="0" smtClean="0"/>
              <a:t>This WI has not been approved by SP</a:t>
            </a:r>
          </a:p>
          <a:p>
            <a:pPr marL="457200" lvl="1" indent="0"/>
            <a:r>
              <a:rPr lang="en-GB" dirty="0" smtClean="0"/>
              <a:t>The following slides assume approval at SP#62</a:t>
            </a:r>
          </a:p>
        </p:txBody>
      </p:sp>
      <p:sp>
        <p:nvSpPr>
          <p:cNvPr id="5124"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512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92070167-8E31-47AD-9E1B-DF36A84C151B}" type="slidenum">
              <a:rPr lang="en-GB" sz="1600"/>
              <a:pPr/>
              <a:t>2</a:t>
            </a:fld>
            <a:endParaRPr lang="en-GB" sz="160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7"/>
          <p:cNvSpPr>
            <a:spLocks noGrp="1" noChangeArrowheads="1"/>
          </p:cNvSpPr>
          <p:nvPr>
            <p:ph type="title"/>
          </p:nvPr>
        </p:nvSpPr>
        <p:spPr>
          <a:xfrm>
            <a:off x="398463" y="414338"/>
            <a:ext cx="6910387" cy="782637"/>
          </a:xfrm>
        </p:spPr>
        <p:txBody>
          <a:bodyPr/>
          <a:lstStyle/>
          <a:p>
            <a:r>
              <a:rPr lang="en-GB" dirty="0" smtClean="0"/>
              <a:t>SRMMTC Progress</a:t>
            </a:r>
          </a:p>
        </p:txBody>
      </p:sp>
      <p:sp>
        <p:nvSpPr>
          <p:cNvPr id="7171" name="Rectangle 18"/>
          <p:cNvSpPr>
            <a:spLocks noGrp="1" noChangeArrowheads="1"/>
          </p:cNvSpPr>
          <p:nvPr>
            <p:ph idx="1"/>
          </p:nvPr>
        </p:nvSpPr>
        <p:spPr>
          <a:xfrm>
            <a:off x="395288" y="1268413"/>
            <a:ext cx="8353425" cy="5113337"/>
          </a:xfrm>
        </p:spPr>
        <p:txBody>
          <a:bodyPr/>
          <a:lstStyle/>
          <a:p>
            <a:pPr>
              <a:defRPr/>
            </a:pPr>
            <a:r>
              <a:rPr lang="en-GB" dirty="0" smtClean="0"/>
              <a:t>Progress made at this meeting</a:t>
            </a:r>
          </a:p>
          <a:p>
            <a:pPr lvl="1">
              <a:defRPr/>
            </a:pPr>
            <a:r>
              <a:rPr lang="en-GB" dirty="0" smtClean="0"/>
              <a:t>Work Item approved</a:t>
            </a:r>
          </a:p>
          <a:p>
            <a:pPr lvl="1">
              <a:defRPr/>
            </a:pPr>
            <a:r>
              <a:rPr lang="en-GB" dirty="0" smtClean="0"/>
              <a:t>CR to move bulk/optimised charging into 22.115</a:t>
            </a:r>
          </a:p>
          <a:p>
            <a:pPr>
              <a:defRPr/>
            </a:pPr>
            <a:r>
              <a:rPr lang="en-GB" dirty="0" smtClean="0"/>
              <a:t>Work/Study Item Completion: 0%</a:t>
            </a:r>
          </a:p>
        </p:txBody>
      </p:sp>
      <p:sp>
        <p:nvSpPr>
          <p:cNvPr id="6148"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6149"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2B979FB2-E865-41B4-9B75-70EFBA89516F}" type="slidenum">
              <a:rPr lang="en-GB" sz="1600"/>
              <a:pPr/>
              <a:t>3</a:t>
            </a:fld>
            <a:endParaRPr lang="en-GB" sz="160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7"/>
          <p:cNvSpPr>
            <a:spLocks noGrp="1" noChangeArrowheads="1"/>
          </p:cNvSpPr>
          <p:nvPr>
            <p:ph type="title"/>
          </p:nvPr>
        </p:nvSpPr>
        <p:spPr>
          <a:xfrm>
            <a:off x="398463" y="414338"/>
            <a:ext cx="6910387" cy="782637"/>
          </a:xfrm>
        </p:spPr>
        <p:txBody>
          <a:bodyPr/>
          <a:lstStyle/>
          <a:p>
            <a:r>
              <a:rPr lang="en-GB" dirty="0"/>
              <a:t>SRMMTC Meeting </a:t>
            </a:r>
            <a:r>
              <a:rPr lang="en-GB" dirty="0" smtClean="0"/>
              <a:t>Time</a:t>
            </a:r>
          </a:p>
        </p:txBody>
      </p:sp>
      <p:sp>
        <p:nvSpPr>
          <p:cNvPr id="5123" name="Rectangle 18"/>
          <p:cNvSpPr>
            <a:spLocks noGrp="1" noChangeArrowheads="1"/>
          </p:cNvSpPr>
          <p:nvPr>
            <p:ph idx="1"/>
          </p:nvPr>
        </p:nvSpPr>
        <p:spPr>
          <a:xfrm>
            <a:off x="395288" y="1268413"/>
            <a:ext cx="8353425" cy="5113337"/>
          </a:xfrm>
        </p:spPr>
        <p:txBody>
          <a:bodyPr/>
          <a:lstStyle/>
          <a:p>
            <a:pPr>
              <a:defRPr/>
            </a:pPr>
            <a:r>
              <a:rPr lang="en-GB" dirty="0" smtClean="0"/>
              <a:t>Number of slots assigned at this meeting</a:t>
            </a:r>
          </a:p>
          <a:p>
            <a:pPr lvl="1">
              <a:defRPr/>
            </a:pPr>
            <a:r>
              <a:rPr lang="en-GB" dirty="0" smtClean="0"/>
              <a:t>sum of plenary and drafting slots: 0</a:t>
            </a:r>
          </a:p>
          <a:p>
            <a:pPr>
              <a:defRPr/>
            </a:pPr>
            <a:r>
              <a:rPr lang="en-GB" dirty="0" smtClean="0"/>
              <a:t>Number of slots requested for next meeting</a:t>
            </a:r>
          </a:p>
          <a:p>
            <a:pPr lvl="1">
              <a:defRPr/>
            </a:pPr>
            <a:r>
              <a:rPr lang="en-GB" dirty="0" smtClean="0"/>
              <a:t>sum of plenary and drafting slots: 0</a:t>
            </a:r>
          </a:p>
        </p:txBody>
      </p:sp>
      <p:sp>
        <p:nvSpPr>
          <p:cNvPr id="7172"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7173"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D59A3E26-8E2F-4957-8444-6639698F5844}" type="slidenum">
              <a:rPr lang="en-GB" sz="1600"/>
              <a:pPr/>
              <a:t>4</a:t>
            </a:fld>
            <a:endParaRPr lang="en-GB" sz="1600"/>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7"/>
          <p:cNvSpPr>
            <a:spLocks noGrp="1" noChangeArrowheads="1"/>
          </p:cNvSpPr>
          <p:nvPr>
            <p:ph type="title"/>
          </p:nvPr>
        </p:nvSpPr>
        <p:spPr>
          <a:xfrm>
            <a:off x="398463" y="414338"/>
            <a:ext cx="6910387" cy="782637"/>
          </a:xfrm>
        </p:spPr>
        <p:txBody>
          <a:bodyPr/>
          <a:lstStyle/>
          <a:p>
            <a:r>
              <a:rPr lang="en-GB" dirty="0"/>
              <a:t>SRMMTC Completion </a:t>
            </a:r>
            <a:r>
              <a:rPr lang="en-GB" dirty="0" smtClean="0"/>
              <a:t>Date</a:t>
            </a:r>
          </a:p>
        </p:txBody>
      </p:sp>
      <p:sp>
        <p:nvSpPr>
          <p:cNvPr id="9219" name="Rectangle 18"/>
          <p:cNvSpPr>
            <a:spLocks noGrp="1" noChangeArrowheads="1"/>
          </p:cNvSpPr>
          <p:nvPr>
            <p:ph idx="1"/>
          </p:nvPr>
        </p:nvSpPr>
        <p:spPr>
          <a:xfrm>
            <a:off x="395288" y="1268413"/>
            <a:ext cx="8353425" cy="5113337"/>
          </a:xfrm>
        </p:spPr>
        <p:txBody>
          <a:bodyPr/>
          <a:lstStyle/>
          <a:p>
            <a:pPr>
              <a:defRPr/>
            </a:pPr>
            <a:r>
              <a:rPr lang="en-GB" sz="2400" dirty="0" smtClean="0"/>
              <a:t>Target completion date in WID: 12/2014 SP#66 </a:t>
            </a:r>
          </a:p>
          <a:p>
            <a:pPr>
              <a:defRPr/>
            </a:pPr>
            <a:r>
              <a:rPr lang="en-GB" sz="2400" dirty="0" smtClean="0"/>
              <a:t>Current target completion date:</a:t>
            </a:r>
            <a:r>
              <a:rPr lang="en-GB" sz="2400" dirty="0"/>
              <a:t> 12/2014 SP#66 </a:t>
            </a:r>
          </a:p>
          <a:p>
            <a:pPr>
              <a:defRPr/>
            </a:pPr>
            <a:r>
              <a:rPr lang="en-GB" sz="2400" dirty="0" smtClean="0"/>
              <a:t>Will target completion date be met? Yes</a:t>
            </a:r>
          </a:p>
        </p:txBody>
      </p:sp>
      <p:sp>
        <p:nvSpPr>
          <p:cNvPr id="8196"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8197"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563CB76B-8874-4CC6-A3E4-9AAE09917743}" type="slidenum">
              <a:rPr lang="en-GB" sz="1600"/>
              <a:pPr/>
              <a:t>5</a:t>
            </a:fld>
            <a:endParaRPr lang="en-GB" sz="160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8463" y="414338"/>
            <a:ext cx="6910387" cy="782637"/>
          </a:xfrm>
        </p:spPr>
        <p:txBody>
          <a:bodyPr/>
          <a:lstStyle/>
          <a:p>
            <a:r>
              <a:rPr lang="en-GB" dirty="0"/>
              <a:t>SRMMTC Planning/Progress</a:t>
            </a:r>
            <a:endParaRPr lang="en-GB" dirty="0" smtClean="0"/>
          </a:p>
        </p:txBody>
      </p:sp>
      <p:sp>
        <p:nvSpPr>
          <p:cNvPr id="10243" name="Rectangle 3"/>
          <p:cNvSpPr>
            <a:spLocks noGrp="1" noChangeArrowheads="1"/>
          </p:cNvSpPr>
          <p:nvPr>
            <p:ph idx="1"/>
          </p:nvPr>
        </p:nvSpPr>
        <p:spPr>
          <a:xfrm>
            <a:off x="395288" y="1268413"/>
            <a:ext cx="8353425" cy="5113337"/>
          </a:xfrm>
        </p:spPr>
        <p:txBody>
          <a:bodyPr/>
          <a:lstStyle/>
          <a:p>
            <a:pPr>
              <a:defRPr/>
            </a:pPr>
            <a:r>
              <a:rPr lang="en-GB" dirty="0" smtClean="0"/>
              <a:t>Topics </a:t>
            </a:r>
            <a:r>
              <a:rPr lang="en-GB" dirty="0"/>
              <a:t>to focus on </a:t>
            </a:r>
            <a:r>
              <a:rPr lang="en-GB" dirty="0" smtClean="0"/>
              <a:t>at SA1#65 </a:t>
            </a:r>
            <a:r>
              <a:rPr lang="en-GB" dirty="0"/>
              <a:t>(Jan 2014):</a:t>
            </a:r>
          </a:p>
          <a:p>
            <a:pPr lvl="1">
              <a:defRPr/>
            </a:pPr>
            <a:r>
              <a:rPr lang="en-GB" dirty="0" smtClean="0"/>
              <a:t>none</a:t>
            </a:r>
          </a:p>
          <a:p>
            <a:pPr>
              <a:defRPr/>
            </a:pPr>
            <a:r>
              <a:rPr lang="en-GB" dirty="0" smtClean="0"/>
              <a:t>Planning for subsequent meetings</a:t>
            </a:r>
          </a:p>
          <a:p>
            <a:pPr lvl="1">
              <a:defRPr/>
            </a:pPr>
            <a:r>
              <a:rPr lang="en-GB" dirty="0" smtClean="0"/>
              <a:t>SA1#66 (May 2014)</a:t>
            </a:r>
          </a:p>
          <a:p>
            <a:pPr lvl="2">
              <a:defRPr/>
            </a:pPr>
            <a:r>
              <a:rPr lang="en-GB" dirty="0" smtClean="0"/>
              <a:t>none</a:t>
            </a:r>
          </a:p>
          <a:p>
            <a:pPr lvl="1">
              <a:defRPr/>
            </a:pPr>
            <a:r>
              <a:rPr lang="en-GB" dirty="0" smtClean="0"/>
              <a:t>SA1#67 (Aug </a:t>
            </a:r>
            <a:r>
              <a:rPr lang="en-GB" dirty="0"/>
              <a:t>2014)</a:t>
            </a:r>
          </a:p>
          <a:p>
            <a:pPr lvl="2">
              <a:defRPr/>
            </a:pPr>
            <a:r>
              <a:rPr lang="en-GB" dirty="0" smtClean="0"/>
              <a:t>none</a:t>
            </a:r>
            <a:endParaRPr lang="en-GB" dirty="0"/>
          </a:p>
          <a:p>
            <a:pPr lvl="1">
              <a:defRPr/>
            </a:pPr>
            <a:r>
              <a:rPr lang="en-GB" dirty="0"/>
              <a:t>SA1#67 </a:t>
            </a:r>
            <a:r>
              <a:rPr lang="en-GB" dirty="0" smtClean="0"/>
              <a:t>(Nov </a:t>
            </a:r>
            <a:r>
              <a:rPr lang="en-GB" dirty="0"/>
              <a:t>2014</a:t>
            </a:r>
            <a:r>
              <a:rPr lang="en-GB" dirty="0" smtClean="0"/>
              <a:t>)</a:t>
            </a:r>
          </a:p>
          <a:p>
            <a:pPr lvl="2">
              <a:defRPr/>
            </a:pPr>
            <a:r>
              <a:rPr lang="en-GB" dirty="0" smtClean="0"/>
              <a:t>Decide which items to retain or remove</a:t>
            </a:r>
            <a:endParaRPr lang="en-GB" dirty="0"/>
          </a:p>
        </p:txBody>
      </p:sp>
      <p:sp>
        <p:nvSpPr>
          <p:cNvPr id="9220"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9221"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1D88A94C-AFB9-4300-9D62-9AED906105B4}" type="slidenum">
              <a:rPr lang="en-GB" sz="1600"/>
              <a:pPr/>
              <a:t>6</a:t>
            </a:fld>
            <a:endParaRPr lang="en-GB" sz="160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8463" y="414338"/>
            <a:ext cx="6910387" cy="782637"/>
          </a:xfrm>
        </p:spPr>
        <p:txBody>
          <a:bodyPr/>
          <a:lstStyle/>
          <a:p>
            <a:r>
              <a:rPr lang="en-US" smtClean="0"/>
              <a:t>Work plan between meetings</a:t>
            </a:r>
          </a:p>
        </p:txBody>
      </p:sp>
      <p:sp>
        <p:nvSpPr>
          <p:cNvPr id="18435" name="Rectangle 3"/>
          <p:cNvSpPr>
            <a:spLocks noGrp="1" noChangeArrowheads="1"/>
          </p:cNvSpPr>
          <p:nvPr>
            <p:ph idx="1"/>
          </p:nvPr>
        </p:nvSpPr>
        <p:spPr>
          <a:xfrm>
            <a:off x="395288" y="1268413"/>
            <a:ext cx="8353425" cy="5113337"/>
          </a:xfrm>
        </p:spPr>
        <p:txBody>
          <a:bodyPr/>
          <a:lstStyle/>
          <a:p>
            <a:pPr>
              <a:defRPr/>
            </a:pPr>
            <a:r>
              <a:rPr lang="en-GB" dirty="0" smtClean="0"/>
              <a:t>None</a:t>
            </a:r>
          </a:p>
        </p:txBody>
      </p:sp>
      <p:sp>
        <p:nvSpPr>
          <p:cNvPr id="10244"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10245"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637BB5CD-6F85-4063-8FDF-401E4BDFB3BA}" type="slidenum">
              <a:rPr lang="en-GB" sz="1600"/>
              <a:pPr/>
              <a:t>7</a:t>
            </a:fld>
            <a:endParaRPr lang="en-GB" sz="160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98463" y="414338"/>
            <a:ext cx="6910387" cy="782637"/>
          </a:xfrm>
        </p:spPr>
        <p:txBody>
          <a:bodyPr/>
          <a:lstStyle/>
          <a:p>
            <a:r>
              <a:rPr lang="en-GB" dirty="0"/>
              <a:t>SRMMTC Progress </a:t>
            </a:r>
            <a:r>
              <a:rPr lang="en-GB" dirty="0" smtClean="0"/>
              <a:t>Estimate</a:t>
            </a:r>
          </a:p>
        </p:txBody>
      </p:sp>
      <p:sp>
        <p:nvSpPr>
          <p:cNvPr id="20483" name="Rectangle 3"/>
          <p:cNvSpPr>
            <a:spLocks noGrp="1" noChangeArrowheads="1"/>
          </p:cNvSpPr>
          <p:nvPr>
            <p:ph idx="1"/>
          </p:nvPr>
        </p:nvSpPr>
        <p:spPr>
          <a:xfrm>
            <a:off x="395288" y="1268413"/>
            <a:ext cx="8353425" cy="5113337"/>
          </a:xfrm>
        </p:spPr>
        <p:txBody>
          <a:bodyPr/>
          <a:lstStyle/>
          <a:p>
            <a:pPr>
              <a:defRPr/>
            </a:pPr>
            <a:r>
              <a:rPr lang="en-GB" dirty="0" smtClean="0"/>
              <a:t>Estimated percentage completion:</a:t>
            </a:r>
          </a:p>
          <a:p>
            <a:pPr lvl="1">
              <a:defRPr/>
            </a:pPr>
            <a:r>
              <a:rPr lang="en-GB" dirty="0" smtClean="0"/>
              <a:t>SA1#65 (Jan 2014): 5%</a:t>
            </a:r>
          </a:p>
          <a:p>
            <a:pPr lvl="1">
              <a:defRPr/>
            </a:pPr>
            <a:r>
              <a:rPr lang="en-GB" dirty="0" smtClean="0"/>
              <a:t>SA1#66 (May 2014): 10%</a:t>
            </a:r>
          </a:p>
          <a:p>
            <a:pPr lvl="1">
              <a:defRPr/>
            </a:pPr>
            <a:r>
              <a:rPr lang="en-GB" dirty="0" smtClean="0"/>
              <a:t>SA1#67 (Aug </a:t>
            </a:r>
            <a:r>
              <a:rPr lang="en-GB" dirty="0"/>
              <a:t>2014): </a:t>
            </a:r>
            <a:r>
              <a:rPr lang="en-GB" dirty="0" smtClean="0"/>
              <a:t>20%</a:t>
            </a:r>
          </a:p>
          <a:p>
            <a:pPr lvl="1">
              <a:defRPr/>
            </a:pPr>
            <a:r>
              <a:rPr lang="en-GB" dirty="0" smtClean="0"/>
              <a:t>SA1#68 (Nov 2014): 100%</a:t>
            </a:r>
            <a:endParaRPr lang="en-GB" dirty="0"/>
          </a:p>
          <a:p>
            <a:pPr lvl="1">
              <a:defRPr/>
            </a:pPr>
            <a:r>
              <a:rPr lang="en-GB" dirty="0" smtClean="0"/>
              <a:t>In Q4 2014 it is expected that it will be clear what WIDs SA2 will be working on for Release 13. That is the time to do decide which items to retain, remove from Release 13.</a:t>
            </a:r>
          </a:p>
        </p:txBody>
      </p:sp>
      <p:sp>
        <p:nvSpPr>
          <p:cNvPr id="11268"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11269"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F59B023E-A29D-49F3-AE99-1C536680FE49}" type="slidenum">
              <a:rPr lang="en-GB" sz="1600"/>
              <a:pPr/>
              <a:t>8</a:t>
            </a:fld>
            <a:endParaRPr lang="en-GB" sz="1600"/>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8463" y="414338"/>
            <a:ext cx="6910387" cy="782637"/>
          </a:xfrm>
        </p:spPr>
        <p:txBody>
          <a:bodyPr/>
          <a:lstStyle/>
          <a:p>
            <a:r>
              <a:rPr lang="en-GB" dirty="0"/>
              <a:t>SRMMTC Agreed </a:t>
            </a:r>
            <a:r>
              <a:rPr lang="en-GB" dirty="0" smtClean="0"/>
              <a:t>documents</a:t>
            </a:r>
          </a:p>
        </p:txBody>
      </p:sp>
      <p:sp>
        <p:nvSpPr>
          <p:cNvPr id="20483" name="Rectangle 3"/>
          <p:cNvSpPr>
            <a:spLocks noGrp="1" noChangeArrowheads="1"/>
          </p:cNvSpPr>
          <p:nvPr>
            <p:ph idx="1"/>
          </p:nvPr>
        </p:nvSpPr>
        <p:spPr>
          <a:xfrm>
            <a:off x="395288" y="1268413"/>
            <a:ext cx="8353425" cy="5113337"/>
          </a:xfrm>
        </p:spPr>
        <p:txBody>
          <a:bodyPr/>
          <a:lstStyle/>
          <a:p>
            <a:pPr marL="0" lvl="1" indent="0">
              <a:buFontTx/>
              <a:buNone/>
              <a:defRPr/>
            </a:pPr>
            <a:endParaRPr lang="en-GB" i="1" dirty="0" smtClean="0">
              <a:solidFill>
                <a:schemeClr val="bg1">
                  <a:lumMod val="50000"/>
                </a:schemeClr>
              </a:solidFill>
              <a:latin typeface="Times New Roman" pitchFamily="18" charset="0"/>
              <a:cs typeface="Times New Roman" pitchFamily="18" charset="0"/>
            </a:endParaRPr>
          </a:p>
          <a:p>
            <a:pPr>
              <a:defRPr/>
            </a:pPr>
            <a:endParaRPr lang="en-GB" i="1" dirty="0">
              <a:solidFill>
                <a:schemeClr val="bg1">
                  <a:lumMod val="50000"/>
                </a:schemeClr>
              </a:solidFill>
              <a:latin typeface="Times New Roman" pitchFamily="18" charset="0"/>
              <a:cs typeface="Times New Roman" pitchFamily="18" charset="0"/>
            </a:endParaRPr>
          </a:p>
          <a:p>
            <a:pPr>
              <a:defRPr/>
            </a:pPr>
            <a:r>
              <a:rPr lang="en-GB" dirty="0" smtClean="0"/>
              <a:t>List </a:t>
            </a:r>
            <a:r>
              <a:rPr lang="en-GB" dirty="0" smtClean="0"/>
              <a:t>of agreed documents at this meeting:</a:t>
            </a:r>
          </a:p>
          <a:p>
            <a:pPr>
              <a:defRPr/>
            </a:pPr>
            <a:endParaRPr lang="en-GB" dirty="0" smtClean="0"/>
          </a:p>
        </p:txBody>
      </p:sp>
      <p:sp>
        <p:nvSpPr>
          <p:cNvPr id="12292" name="Footer Placeholder 3"/>
          <p:cNvSpPr>
            <a:spLocks noGrp="1"/>
          </p:cNvSpPr>
          <p:nvPr>
            <p:ph type="ftr" sz="quarter" idx="10"/>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0" hangingPunct="0"/>
            <a:r>
              <a:rPr lang="en-GB" dirty="0"/>
              <a:t>S1-135325</a:t>
            </a:r>
          </a:p>
        </p:txBody>
      </p:sp>
      <p:sp>
        <p:nvSpPr>
          <p:cNvPr id="12293" name="Slide Number Placeholder 4"/>
          <p:cNvSpPr>
            <a:spLocks noGrp="1"/>
          </p:cNvSpPr>
          <p:nvPr>
            <p:ph type="sldNum" sz="quarter" idx="11"/>
          </p:nvPr>
        </p:nvSpPr>
        <p:spPr>
          <a:noFill/>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fld id="{1F9893AE-7564-4CB4-B923-A82F5AC5D67D}" type="slidenum">
              <a:rPr lang="en-GB" sz="1600"/>
              <a:pPr/>
              <a:t>9</a:t>
            </a:fld>
            <a:endParaRPr lang="en-GB" sz="1600"/>
          </a:p>
        </p:txBody>
      </p:sp>
      <p:graphicFrame>
        <p:nvGraphicFramePr>
          <p:cNvPr id="5" name="Table 4"/>
          <p:cNvGraphicFramePr>
            <a:graphicFrameLocks noGrp="1"/>
          </p:cNvGraphicFramePr>
          <p:nvPr>
            <p:extLst>
              <p:ext uri="{D42A27DB-BD31-4B8C-83A1-F6EECF244321}">
                <p14:modId xmlns:p14="http://schemas.microsoft.com/office/powerpoint/2010/main" val="3184542684"/>
              </p:ext>
            </p:extLst>
          </p:nvPr>
        </p:nvGraphicFramePr>
        <p:xfrm>
          <a:off x="684213" y="2924175"/>
          <a:ext cx="7772400" cy="1487472"/>
        </p:xfrm>
        <a:graphic>
          <a:graphicData uri="http://schemas.openxmlformats.org/drawingml/2006/table">
            <a:tbl>
              <a:tblPr firstRow="1" firstCol="1" lastRow="1" lastCol="1" bandRow="1" bandCol="1"/>
              <a:tblGrid>
                <a:gridCol w="1182323"/>
                <a:gridCol w="2516302"/>
                <a:gridCol w="4073775"/>
              </a:tblGrid>
              <a:tr h="245570">
                <a:tc>
                  <a:txBody>
                    <a:bodyPr/>
                    <a:lstStyle/>
                    <a:p>
                      <a:pPr marL="0" algn="l" defTabSz="914400" rtl="0" eaLnBrk="1" latinLnBrk="0" hangingPunct="1">
                        <a:lnSpc>
                          <a:spcPct val="115000"/>
                        </a:lnSpc>
                        <a:spcAft>
                          <a:spcPts val="0"/>
                        </a:spcAft>
                      </a:pPr>
                      <a:r>
                        <a:rPr lang="en-GB" sz="1400" kern="1200" dirty="0">
                          <a:solidFill>
                            <a:schemeClr val="tx1"/>
                          </a:solidFill>
                          <a:effectLst/>
                          <a:latin typeface="Arial"/>
                          <a:ea typeface="Calibri"/>
                          <a:cs typeface="Times New Roman"/>
                        </a:rPr>
                        <a:t>S1-135307</a:t>
                      </a:r>
                      <a:endParaRPr lang="nl-NL" sz="1400" kern="1200" dirty="0">
                        <a:solidFill>
                          <a:schemeClr val="tx1"/>
                        </a:solidFill>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en-GB" sz="1400" kern="1200">
                          <a:solidFill>
                            <a:schemeClr val="tx1"/>
                          </a:solidFill>
                          <a:effectLst/>
                          <a:latin typeface="Arial"/>
                          <a:ea typeface="Calibri"/>
                          <a:cs typeface="Times New Roman"/>
                        </a:rPr>
                        <a:t>KPN (rapporteur)</a:t>
                      </a:r>
                      <a:endParaRPr lang="nl-NL" sz="1400" kern="1200">
                        <a:solidFill>
                          <a:schemeClr val="tx1"/>
                        </a:solidFill>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en-GB" sz="1400" kern="1200" dirty="0">
                          <a:solidFill>
                            <a:schemeClr val="tx1"/>
                          </a:solidFill>
                          <a:effectLst/>
                          <a:latin typeface="Arial"/>
                          <a:ea typeface="Calibri"/>
                          <a:cs typeface="Times New Roman"/>
                        </a:rPr>
                        <a:t>22.115 v12.2.0: Bulk charging records for roaming, interconnect, conveyance and usage charging, and charging to third parties</a:t>
                      </a:r>
                      <a:endParaRPr lang="nl-NL" sz="1400" kern="1200" dirty="0">
                        <a:solidFill>
                          <a:schemeClr val="tx1"/>
                        </a:solidFill>
                        <a:effectLst/>
                        <a:latin typeface="Arial"/>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570">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240">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570">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en-GB" sz="1400" dirty="0">
                        <a:effectLst/>
                        <a:latin typeface="Arial"/>
                        <a:ea typeface="Calibri"/>
                        <a:cs typeface="Times New Roman"/>
                      </a:endParaRPr>
                    </a:p>
                  </a:txBody>
                  <a:tcPr marL="56527" marR="5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488" tIns="44450" rIns="90488" bIns="4445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ts val="600"/>
          </a:spcAft>
          <a:buClrTx/>
          <a:buSzTx/>
          <a:buFontTx/>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6277</TotalTime>
  <Words>331</Words>
  <Application>Microsoft Office PowerPoint</Application>
  <PresentationFormat>On-screen Show (4:3)</PresentationFormat>
  <Paragraphs>80</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Blank Presentation</vt:lpstr>
      <vt:lpstr>SRMMTC Status Update</vt:lpstr>
      <vt:lpstr>SRMMTC Status</vt:lpstr>
      <vt:lpstr>SRMMTC Progress</vt:lpstr>
      <vt:lpstr>SRMMTC Meeting Time</vt:lpstr>
      <vt:lpstr>SRMMTC Completion Date</vt:lpstr>
      <vt:lpstr>SRMMTC Planning/Progress</vt:lpstr>
      <vt:lpstr>Work plan between meetings</vt:lpstr>
      <vt:lpstr>SRMMTC Progress Estimate</vt:lpstr>
      <vt:lpstr>SRMMTC Agreed documents</vt:lpstr>
    </vt:vector>
  </TitlesOfParts>
  <Company>MCC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TNorp</cp:lastModifiedBy>
  <cp:revision>284</cp:revision>
  <cp:lastPrinted>2000-01-14T10:02:55Z</cp:lastPrinted>
  <dcterms:created xsi:type="dcterms:W3CDTF">1999-11-22T09:19:47Z</dcterms:created>
  <dcterms:modified xsi:type="dcterms:W3CDTF">2013-11-15T17:28:30Z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Date">
    <vt:lpwstr>15-11-2013 18:27:53</vt:lpwstr>
  </property>
</Properties>
</file>