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6503" autoAdjust="0"/>
    <p:restoredTop sz="86401" autoAdjust="0"/>
  </p:normalViewPr>
  <p:slideViewPr>
    <p:cSldViewPr>
      <p:cViewPr>
        <p:scale>
          <a:sx n="76" d="100"/>
          <a:sy n="76" d="100"/>
        </p:scale>
        <p:origin x="-132" y="-35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FS_MBSP Status </a:t>
            </a:r>
            <a:r>
              <a:rPr lang="en-US" dirty="0" smtClean="0"/>
              <a:t>Update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Eddy Hall</a:t>
            </a:r>
            <a:endParaRPr lang="en-US" dirty="0" smtClean="0"/>
          </a:p>
          <a:p>
            <a:r>
              <a:rPr lang="en-US" dirty="0" smtClean="0"/>
              <a:t>Qualcomm</a:t>
            </a:r>
            <a:endParaRPr lang="en-US" dirty="0" smtClean="0"/>
          </a:p>
          <a:p>
            <a:r>
              <a:rPr lang="en-US" dirty="0" smtClean="0"/>
              <a:t>FS_MBSP 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S1-135324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717925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/>
              <a:t>3GPP TSG-SA WG1 Meeting #64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/>
              <a:t>San Francisco, CA, USA, 11 – 15 November 2013</a:t>
            </a:r>
            <a:endParaRPr lang="en-GB" sz="12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FS_MBSP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</a:t>
            </a:r>
            <a:r>
              <a:rPr lang="en-GB" dirty="0" smtClean="0"/>
              <a:t>YES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This </a:t>
            </a:r>
            <a:r>
              <a:rPr lang="en-GB" dirty="0" smtClean="0"/>
              <a:t>WI has not been approved by SP</a:t>
            </a:r>
          </a:p>
          <a:p>
            <a:pPr marL="457200" lvl="1" indent="0"/>
            <a:r>
              <a:rPr lang="en-GB" dirty="0" smtClean="0"/>
              <a:t>The following slides assume approval at </a:t>
            </a:r>
            <a:r>
              <a:rPr lang="en-GB" dirty="0" smtClean="0"/>
              <a:t>SP#62</a:t>
            </a: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S1-135324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FS_MBSP Progress</a:t>
            </a:r>
            <a:endParaRPr lang="en-GB" dirty="0" smtClean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/>
            <a:r>
              <a:rPr lang="en-GB" altLang="en-US" dirty="0"/>
              <a:t>Agreed Study Item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 smtClean="0"/>
              <a:t>Item Completion: </a:t>
            </a:r>
            <a:r>
              <a:rPr lang="en-GB" dirty="0" smtClean="0"/>
              <a:t>0%</a:t>
            </a:r>
            <a:endParaRPr lang="en-GB" dirty="0" smtClean="0"/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S1-135324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FS_MBSP Meeting </a:t>
            </a:r>
            <a:r>
              <a:rPr lang="en-GB" dirty="0" smtClean="0"/>
              <a:t>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0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/>
              <a:t>1</a:t>
            </a:r>
            <a:endParaRPr lang="en-GB" dirty="0" smtClean="0"/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S1-135324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FS_MBSP Completion </a:t>
            </a:r>
            <a:r>
              <a:rPr lang="en-GB" dirty="0" smtClean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</a:t>
            </a:r>
            <a:r>
              <a:rPr lang="en-GB" sz="2400" dirty="0" smtClean="0"/>
              <a:t>09</a:t>
            </a:r>
            <a:r>
              <a:rPr lang="en-GB" sz="2400" dirty="0" smtClean="0"/>
              <a:t>/2014 SP#65 </a:t>
            </a:r>
          </a:p>
          <a:p>
            <a:pPr>
              <a:defRPr/>
            </a:pP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Current </a:t>
            </a:r>
            <a:r>
              <a:rPr lang="en-GB" sz="2400" dirty="0" smtClean="0"/>
              <a:t>target completion date:</a:t>
            </a:r>
            <a:r>
              <a:rPr lang="en-GB" sz="2400" dirty="0"/>
              <a:t> </a:t>
            </a:r>
            <a:r>
              <a:rPr lang="en-GB" sz="2400" dirty="0" smtClean="0"/>
              <a:t>09/2014 </a:t>
            </a:r>
            <a:r>
              <a:rPr lang="en-GB" sz="2400" dirty="0"/>
              <a:t>SP#65 </a:t>
            </a:r>
          </a:p>
          <a:p>
            <a:pPr>
              <a:defRPr/>
            </a:pP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Will </a:t>
            </a:r>
            <a:r>
              <a:rPr lang="en-GB" sz="2400" dirty="0" smtClean="0"/>
              <a:t>target completion date be met? </a:t>
            </a:r>
            <a:r>
              <a:rPr lang="en-GB" sz="2400" dirty="0" smtClean="0"/>
              <a:t>YES</a:t>
            </a:r>
          </a:p>
          <a:p>
            <a:pPr>
              <a:defRPr/>
            </a:pP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SA1#64 (</a:t>
            </a:r>
            <a:r>
              <a:rPr lang="en-GB" sz="2000" dirty="0" smtClean="0"/>
              <a:t>06/2014</a:t>
            </a:r>
            <a:r>
              <a:rPr lang="en-GB" sz="2200" dirty="0" smtClean="0"/>
              <a:t>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SA1#65 (</a:t>
            </a:r>
            <a:r>
              <a:rPr lang="en-GB" sz="2000" dirty="0"/>
              <a:t>09/2014</a:t>
            </a:r>
            <a:r>
              <a:rPr lang="en-GB" sz="2200" dirty="0" smtClean="0"/>
              <a:t>)</a:t>
            </a:r>
            <a:endParaRPr lang="en-GB" sz="2200" dirty="0" smtClean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S1-135324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FS_MBSP Planning/Progress</a:t>
            </a:r>
            <a:endParaRPr lang="en-GB" dirty="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SA1#65 </a:t>
            </a:r>
            <a:r>
              <a:rPr lang="en-GB" dirty="0"/>
              <a:t>(Jan 2014):</a:t>
            </a:r>
          </a:p>
          <a:p>
            <a:pPr lvl="1">
              <a:defRPr/>
            </a:pPr>
            <a:r>
              <a:rPr lang="en-GB" dirty="0" smtClean="0"/>
              <a:t>TR Skeleton, Scope, Introduction</a:t>
            </a:r>
          </a:p>
          <a:p>
            <a:pPr lvl="1">
              <a:defRPr/>
            </a:pPr>
            <a:r>
              <a:rPr lang="en-GB" dirty="0" smtClean="0"/>
              <a:t>Use cases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SA1#65 (Jan 2014</a:t>
            </a:r>
            <a:r>
              <a:rPr lang="en-GB" dirty="0" smtClean="0"/>
              <a:t>)</a:t>
            </a:r>
          </a:p>
          <a:p>
            <a:pPr lvl="2">
              <a:defRPr/>
            </a:pPr>
            <a:r>
              <a:rPr lang="en-GB" dirty="0" smtClean="0"/>
              <a:t>Use cases, gap analysis with existing solutions</a:t>
            </a:r>
          </a:p>
          <a:p>
            <a:pPr lvl="1">
              <a:defRPr/>
            </a:pPr>
            <a:r>
              <a:rPr lang="en-GB" dirty="0"/>
              <a:t>SA1#66 (May 2014)</a:t>
            </a:r>
          </a:p>
          <a:p>
            <a:pPr lvl="2">
              <a:defRPr/>
            </a:pPr>
            <a:r>
              <a:rPr lang="en-GB" dirty="0" smtClean="0"/>
              <a:t>Gap </a:t>
            </a:r>
            <a:r>
              <a:rPr lang="en-GB" dirty="0"/>
              <a:t>analysis with existing solutions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SA1#67 (Aug 2014)</a:t>
            </a:r>
          </a:p>
          <a:p>
            <a:pPr lvl="2">
              <a:defRPr/>
            </a:pPr>
            <a:r>
              <a:rPr lang="en-GB" dirty="0" smtClean="0"/>
              <a:t>Conclusions, recommendations, potential </a:t>
            </a:r>
            <a:r>
              <a:rPr lang="en-GB" dirty="0" err="1" smtClean="0"/>
              <a:t>reqs</a:t>
            </a:r>
            <a:endParaRPr lang="en-GB" dirty="0"/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S1-135324</a:t>
            </a:r>
          </a:p>
          <a:p>
            <a:pPr eaLnBrk="0" hangingPunct="0"/>
            <a:endParaRPr lang="en-GB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 smtClean="0"/>
              <a:t>discussion</a:t>
            </a:r>
          </a:p>
          <a:p>
            <a:pPr lvl="1">
              <a:defRPr/>
            </a:pPr>
            <a:r>
              <a:rPr lang="en-GB" dirty="0" smtClean="0"/>
              <a:t>Focus items in previous </a:t>
            </a:r>
            <a:r>
              <a:rPr lang="en-GB" dirty="0" smtClean="0"/>
              <a:t>slide</a:t>
            </a:r>
            <a:endParaRPr lang="en-GB" dirty="0" smtClean="0"/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S1-135324</a:t>
            </a:r>
          </a:p>
          <a:p>
            <a:pPr eaLnBrk="0" hangingPunct="0"/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FS_MBSP Progress </a:t>
            </a:r>
            <a:r>
              <a:rPr lang="en-GB" dirty="0" smtClean="0"/>
              <a:t>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</a:t>
            </a:r>
            <a:r>
              <a:rPr lang="en-GB" dirty="0" smtClean="0"/>
              <a:t>percentage completion:</a:t>
            </a:r>
          </a:p>
          <a:p>
            <a:pPr lvl="1">
              <a:defRPr/>
            </a:pPr>
            <a:r>
              <a:rPr lang="en-GB" dirty="0" smtClean="0"/>
              <a:t>SA1#65 (Jan 2014): </a:t>
            </a:r>
            <a:r>
              <a:rPr lang="en-GB" dirty="0" smtClean="0"/>
              <a:t>30%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SA1#66 (May 2014): </a:t>
            </a:r>
            <a:r>
              <a:rPr lang="en-GB" dirty="0" smtClean="0"/>
              <a:t>60%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2014): </a:t>
            </a:r>
            <a:r>
              <a:rPr lang="en-GB" dirty="0" smtClean="0"/>
              <a:t>100%</a:t>
            </a:r>
            <a:endParaRPr lang="en-GB" dirty="0"/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S1-135324</a:t>
            </a:r>
          </a:p>
          <a:p>
            <a:pPr eaLnBrk="0" hangingPunct="0"/>
            <a:endParaRPr lang="en-GB" dirty="0" smtClean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FS_MBSP Agreed </a:t>
            </a:r>
            <a:r>
              <a:rPr lang="en-GB" dirty="0" smtClean="0"/>
              <a:t>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</a:t>
            </a:r>
            <a:r>
              <a:rPr lang="en-GB" dirty="0" smtClean="0"/>
              <a:t>of agreed documents at this meeting</a:t>
            </a:r>
            <a:r>
              <a:rPr lang="en-GB" dirty="0" smtClean="0"/>
              <a:t>:</a:t>
            </a:r>
          </a:p>
          <a:p>
            <a:pPr lvl="1">
              <a:defRPr/>
            </a:pPr>
            <a:r>
              <a:rPr lang="en-GB" dirty="0" smtClean="0"/>
              <a:t>S-135303 (WID)</a:t>
            </a:r>
            <a:endParaRPr lang="en-GB" dirty="0" smtClean="0"/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S1-135324</a:t>
            </a:r>
          </a:p>
          <a:p>
            <a:pPr eaLnBrk="0" hangingPunct="0"/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6264</TotalTime>
  <Words>297</Words>
  <Application>Microsoft Office PowerPoint</Application>
  <PresentationFormat>On-screen Show (4:3)</PresentationFormat>
  <Paragraphs>81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FS_MBSP Status Update</vt:lpstr>
      <vt:lpstr>FS_MBSP Status</vt:lpstr>
      <vt:lpstr>FS_MBSP Progress</vt:lpstr>
      <vt:lpstr>FS_MBSP Meeting Time</vt:lpstr>
      <vt:lpstr>FS_MBSP Completion Date</vt:lpstr>
      <vt:lpstr>FS_MBSP Planning/Progress</vt:lpstr>
      <vt:lpstr>Work plan between meetings</vt:lpstr>
      <vt:lpstr>FS_MBSP Progress Estimate</vt:lpstr>
      <vt:lpstr>FS_MBSP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Eddy Hall, Qualcomm</cp:lastModifiedBy>
  <cp:revision>281</cp:revision>
  <cp:lastPrinted>2000-01-14T10:02:55Z</cp:lastPrinted>
  <dcterms:created xsi:type="dcterms:W3CDTF">1999-11-22T09:19:47Z</dcterms:created>
  <dcterms:modified xsi:type="dcterms:W3CDTF">2013-11-15T05:34:48Z</dcterms:modified>
  <cp:category>Presentation</cp:category>
</cp:coreProperties>
</file>