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123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SEES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nl-NL" dirty="0"/>
              <a:t>Toon Norp</a:t>
            </a:r>
          </a:p>
          <a:p>
            <a:r>
              <a:rPr lang="en-US" altLang="nl-NL" dirty="0"/>
              <a:t>KPN</a:t>
            </a:r>
          </a:p>
          <a:p>
            <a:r>
              <a:rPr lang="en-US" altLang="nl-NL" dirty="0"/>
              <a:t>SEES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S1-135163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S1-135151)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SP#61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SP-130505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Skeleton and scope agreed</a:t>
            </a:r>
          </a:p>
          <a:p>
            <a:pPr lvl="1">
              <a:defRPr/>
            </a:pPr>
            <a:r>
              <a:rPr lang="en-GB" dirty="0" smtClean="0"/>
              <a:t>4 application related use cases approved</a:t>
            </a:r>
          </a:p>
          <a:p>
            <a:pPr lvl="1">
              <a:defRPr/>
            </a:pPr>
            <a:r>
              <a:rPr lang="en-GB" dirty="0" smtClean="0"/>
              <a:t>Agreed to use the extended use case template</a:t>
            </a:r>
          </a:p>
          <a:p>
            <a:pPr>
              <a:defRPr/>
            </a:pPr>
            <a:r>
              <a:rPr lang="en-GB" dirty="0" smtClean="0"/>
              <a:t>Work/Study Item Completion: 15%</a:t>
            </a:r>
          </a:p>
          <a:p>
            <a:pPr>
              <a:defRPr/>
            </a:pPr>
            <a:r>
              <a:rPr lang="en-GB" dirty="0" smtClean="0"/>
              <a:t>Draft TR 22.853 Completion: 15%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~3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3</a:t>
            </a:r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41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nl-NL" sz="2400" dirty="0"/>
              <a:t>Target completion date in WID: </a:t>
            </a:r>
            <a:r>
              <a:rPr lang="en-GB" altLang="nl-NL" sz="2400" dirty="0" smtClean="0"/>
              <a:t>06/2014 </a:t>
            </a:r>
            <a:r>
              <a:rPr lang="en-GB" altLang="nl-NL" sz="2400" dirty="0"/>
              <a:t>SP#64 </a:t>
            </a:r>
          </a:p>
          <a:p>
            <a:r>
              <a:rPr lang="en-GB" altLang="nl-NL" sz="2400" dirty="0"/>
              <a:t>Current target completion date: </a:t>
            </a:r>
            <a:r>
              <a:rPr lang="en-GB" altLang="nl-NL" sz="2400" dirty="0" smtClean="0"/>
              <a:t>06/2014 </a:t>
            </a:r>
            <a:r>
              <a:rPr lang="en-GB" altLang="nl-NL" sz="2400" dirty="0"/>
              <a:t>SP#64 </a:t>
            </a:r>
          </a:p>
          <a:p>
            <a:r>
              <a:rPr lang="en-GB" altLang="nl-NL" sz="2400" dirty="0"/>
              <a:t>Will target completion date be met? </a:t>
            </a:r>
            <a:r>
              <a:rPr lang="en-GB" altLang="nl-NL" sz="2400" dirty="0" smtClean="0"/>
              <a:t>No</a:t>
            </a:r>
            <a:endParaRPr lang="en-GB" altLang="nl-NL" sz="2400" dirty="0"/>
          </a:p>
          <a:p>
            <a:r>
              <a:rPr lang="en-GB" altLang="nl-NL" sz="2400" dirty="0"/>
              <a:t>Expected date to send TS to SA plenary:</a:t>
            </a:r>
          </a:p>
          <a:p>
            <a:pPr lvl="1"/>
            <a:r>
              <a:rPr lang="en-GB" altLang="nl-NL" sz="2200" dirty="0"/>
              <a:t>For information: </a:t>
            </a:r>
            <a:r>
              <a:rPr lang="en-GB" altLang="nl-NL" sz="2200" dirty="0" smtClean="0"/>
              <a:t>SA1#66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05/2014</a:t>
            </a:r>
            <a:r>
              <a:rPr lang="en-GB" altLang="nl-NL" sz="2200" dirty="0"/>
              <a:t>)</a:t>
            </a:r>
          </a:p>
          <a:p>
            <a:pPr lvl="1"/>
            <a:r>
              <a:rPr lang="en-GB" altLang="nl-NL" sz="2200" dirty="0"/>
              <a:t>For approval: </a:t>
            </a:r>
            <a:r>
              <a:rPr lang="en-GB" altLang="nl-NL" sz="2200" dirty="0" smtClean="0"/>
              <a:t>SA1#67 </a:t>
            </a:r>
            <a:r>
              <a:rPr lang="en-GB" altLang="nl-NL" sz="2200" dirty="0"/>
              <a:t>(</a:t>
            </a:r>
            <a:r>
              <a:rPr lang="en-GB" altLang="nl-NL" sz="2200" dirty="0" smtClean="0"/>
              <a:t>08/2014)</a:t>
            </a:r>
          </a:p>
          <a:p>
            <a:pPr lvl="1"/>
            <a:endParaRPr lang="en-GB" altLang="nl-NL" sz="2200" dirty="0"/>
          </a:p>
          <a:p>
            <a:pPr marL="457200" lvl="1" indent="0">
              <a:buNone/>
            </a:pPr>
            <a:r>
              <a:rPr lang="en-GB" altLang="nl-NL" sz="2200" dirty="0" smtClean="0"/>
              <a:t>It seems unlikely that the TR can be ready for information in </a:t>
            </a:r>
            <a:r>
              <a:rPr lang="en-GB" altLang="nl-NL" sz="2200" dirty="0" smtClean="0"/>
              <a:t>01/2014</a:t>
            </a:r>
          </a:p>
          <a:p>
            <a:pPr marL="457200" lvl="1" indent="0">
              <a:buNone/>
            </a:pPr>
            <a:r>
              <a:rPr lang="en-GB" altLang="nl-NL" sz="2200" dirty="0" smtClean="0"/>
              <a:t>It is therefore proposed to move the completion date to SP#65</a:t>
            </a:r>
            <a:endParaRPr lang="en-GB" altLang="nl-NL" sz="2200" dirty="0"/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SA1#65 </a:t>
            </a:r>
            <a:r>
              <a:rPr lang="en-GB" dirty="0"/>
              <a:t>(Jan 2014):</a:t>
            </a:r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r>
              <a:rPr lang="en-GB" dirty="0" smtClean="0"/>
              <a:t>Impact and interactions</a:t>
            </a:r>
          </a:p>
          <a:p>
            <a:pPr lvl="1">
              <a:defRPr/>
            </a:pPr>
            <a:r>
              <a:rPr lang="en-GB" dirty="0" smtClean="0"/>
              <a:t>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SA1#66 (May 2014)</a:t>
            </a:r>
          </a:p>
          <a:p>
            <a:pPr lvl="2">
              <a:defRPr/>
            </a:pPr>
            <a:r>
              <a:rPr lang="en-GB" dirty="0" smtClean="0"/>
              <a:t>Use cases</a:t>
            </a:r>
          </a:p>
          <a:p>
            <a:pPr lvl="2">
              <a:defRPr/>
            </a:pPr>
            <a:r>
              <a:rPr lang="en-GB" dirty="0" smtClean="0"/>
              <a:t>Consolidated potential requirements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Consolidated potential requirements</a:t>
            </a:r>
          </a:p>
          <a:p>
            <a:pPr lvl="2">
              <a:defRPr/>
            </a:pPr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Align use cases, impacts and potential requirements</a:t>
            </a:r>
          </a:p>
          <a:p>
            <a:pPr lvl="1">
              <a:defRPr/>
            </a:pPr>
            <a:r>
              <a:rPr lang="en-GB" dirty="0" smtClean="0"/>
              <a:t>Tentative start date: 01/01/2014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SA1#65 (Jan 2014): 40%</a:t>
            </a:r>
          </a:p>
          <a:p>
            <a:pPr lvl="1">
              <a:defRPr/>
            </a:pPr>
            <a:r>
              <a:rPr lang="en-GB" dirty="0" smtClean="0"/>
              <a:t>SA1#66 (May 2014): 70%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SEES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S1-135163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874904"/>
              </p:ext>
            </p:extLst>
          </p:nvPr>
        </p:nvGraphicFramePr>
        <p:xfrm>
          <a:off x="684213" y="2924175"/>
          <a:ext cx="7772400" cy="19575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S1-135167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(KPN)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Draft TR skeleton for SEES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S1-135250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Relationship of SEES work with MOSAP and OMA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S1-135316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SEES Use Case on background traffic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S1-135328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Telecom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user RAT type exposure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S1-135144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real-time population movement exposure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S1-135334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Use Case on exposure of charging model choice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6457</TotalTime>
  <Words>399</Words>
  <Application>Microsoft Office PowerPoint</Application>
  <PresentationFormat>On-screen Show (4:3)</PresentationFormat>
  <Paragraphs>106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SEES Status Update</vt:lpstr>
      <vt:lpstr>SEES Status</vt:lpstr>
      <vt:lpstr>SEES Progress</vt:lpstr>
      <vt:lpstr>SEES Meeting Time</vt:lpstr>
      <vt:lpstr>SEES Completion Date</vt:lpstr>
      <vt:lpstr>SEES Planning/Progress</vt:lpstr>
      <vt:lpstr>Work plan between meetings</vt:lpstr>
      <vt:lpstr>SEES Progress Estimate</vt:lpstr>
      <vt:lpstr>SEES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TNorp</cp:lastModifiedBy>
  <cp:revision>286</cp:revision>
  <cp:lastPrinted>2000-01-14T10:02:55Z</cp:lastPrinted>
  <dcterms:created xsi:type="dcterms:W3CDTF">1999-11-22T09:19:47Z</dcterms:created>
  <dcterms:modified xsi:type="dcterms:W3CDTF">2013-11-15T19:52:48Z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Date">
    <vt:lpwstr>15-11-2013 20:30:19</vt:lpwstr>
  </property>
</Properties>
</file>