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3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FS_eIBCD</a:t>
            </a:r>
            <a:r>
              <a:rPr lang="en-US" dirty="0" smtClean="0"/>
              <a:t>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 err="1" smtClean="0"/>
              <a:t>FS_eICBD</a:t>
            </a:r>
            <a:r>
              <a:rPr lang="en-US" altLang="nl-NL" dirty="0" smtClean="0"/>
              <a:t> </a:t>
            </a:r>
            <a:r>
              <a:rPr lang="en-US" altLang="nl-NL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S1-135156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FS_eIBCD</a:t>
            </a:r>
            <a:r>
              <a:rPr lang="en-US" dirty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SP-130418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S1-135156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FS_eIBCD</a:t>
            </a:r>
            <a:r>
              <a:rPr lang="en-US" dirty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TR skeleton and scope approved</a:t>
            </a:r>
          </a:p>
          <a:p>
            <a:pPr lvl="1">
              <a:defRPr/>
            </a:pPr>
            <a:r>
              <a:rPr lang="en-GB" dirty="0" smtClean="0"/>
              <a:t>4 use cases approved</a:t>
            </a:r>
          </a:p>
          <a:p>
            <a:pPr lvl="1">
              <a:defRPr/>
            </a:pPr>
            <a:r>
              <a:rPr lang="en-GB" dirty="0" smtClean="0"/>
              <a:t>1 temporary annex with scoping approved</a:t>
            </a:r>
          </a:p>
          <a:p>
            <a:pPr lvl="1">
              <a:defRPr/>
            </a:pPr>
            <a:r>
              <a:rPr lang="en-GB" dirty="0" smtClean="0"/>
              <a:t>Decision to use the extended form for use cases</a:t>
            </a:r>
          </a:p>
          <a:p>
            <a:pPr>
              <a:defRPr/>
            </a:pPr>
            <a:r>
              <a:rPr lang="en-GB" dirty="0" smtClean="0"/>
              <a:t>Work/Study Item Completion: 10%</a:t>
            </a:r>
          </a:p>
          <a:p>
            <a:pPr>
              <a:defRPr/>
            </a:pPr>
            <a:r>
              <a:rPr lang="en-GB" dirty="0" smtClean="0"/>
              <a:t>Draft TR 22.807 Completion: 10%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S1-135156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FS_eIBCD</a:t>
            </a:r>
            <a:r>
              <a:rPr lang="en-US" dirty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S1-135156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FS_eIBCD</a:t>
            </a:r>
            <a:r>
              <a:rPr lang="en-US" dirty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08/2014 SP#65 </a:t>
            </a:r>
          </a:p>
          <a:p>
            <a:r>
              <a:rPr lang="en-GB" altLang="nl-NL" sz="2400" dirty="0"/>
              <a:t>Current target completion date: 08/2014 SP#65 </a:t>
            </a:r>
          </a:p>
          <a:p>
            <a:r>
              <a:rPr lang="en-GB" altLang="nl-NL" sz="2400" dirty="0"/>
              <a:t>Will target completion date be met? Yes</a:t>
            </a:r>
          </a:p>
          <a:p>
            <a:r>
              <a:rPr lang="en-GB" altLang="nl-NL" sz="2400" dirty="0"/>
              <a:t>Expected date to send </a:t>
            </a:r>
            <a:r>
              <a:rPr lang="en-GB" altLang="nl-NL" sz="2400" dirty="0" smtClean="0"/>
              <a:t>TR </a:t>
            </a:r>
            <a:r>
              <a:rPr lang="en-GB" altLang="nl-NL" sz="2400" dirty="0"/>
              <a:t>to SA plenary:</a:t>
            </a:r>
          </a:p>
          <a:p>
            <a:pPr lvl="1"/>
            <a:r>
              <a:rPr lang="en-GB" altLang="nl-NL" sz="2200" dirty="0"/>
              <a:t>For information: SA1#66 (05/2014)</a:t>
            </a:r>
          </a:p>
          <a:p>
            <a:pPr lvl="1"/>
            <a:r>
              <a:rPr lang="en-GB" altLang="nl-NL" sz="2200" dirty="0"/>
              <a:t>For approval: 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S1-135156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FS_eIBCD</a:t>
            </a:r>
            <a:r>
              <a:rPr lang="en-US" dirty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2"/>
            <a:r>
              <a:rPr lang="en-GB" altLang="nl-NL" dirty="0"/>
              <a:t>Complete use </a:t>
            </a:r>
            <a:r>
              <a:rPr lang="en-GB" altLang="nl-NL" dirty="0" smtClean="0"/>
              <a:t>cases</a:t>
            </a:r>
          </a:p>
          <a:p>
            <a:pPr lvl="2"/>
            <a:r>
              <a:rPr lang="en-GB" altLang="nl-NL" dirty="0" smtClean="0"/>
              <a:t>Impact and interactions</a:t>
            </a:r>
            <a:endParaRPr lang="en-GB" altLang="nl-NL" dirty="0"/>
          </a:p>
          <a:p>
            <a:pPr lvl="2"/>
            <a:r>
              <a:rPr lang="en-GB" altLang="nl-NL" dirty="0" smtClean="0"/>
              <a:t>Potential </a:t>
            </a:r>
            <a:r>
              <a:rPr lang="en-GB" altLang="nl-NL" dirty="0"/>
              <a:t>requirements 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/>
            <a:r>
              <a:rPr lang="en-GB" altLang="nl-NL" dirty="0"/>
              <a:t>SA1#66 (May 2014)</a:t>
            </a:r>
          </a:p>
          <a:p>
            <a:pPr lvl="2"/>
            <a:r>
              <a:rPr lang="en-GB" altLang="nl-NL" dirty="0"/>
              <a:t>Complete potential requirements</a:t>
            </a:r>
          </a:p>
          <a:p>
            <a:pPr lvl="1"/>
            <a:r>
              <a:rPr lang="en-GB" altLang="nl-NL" dirty="0"/>
              <a:t>SA1#67 (Aug 2014)</a:t>
            </a:r>
          </a:p>
          <a:p>
            <a:pPr lvl="2"/>
            <a:r>
              <a:rPr lang="en-GB" altLang="nl-NL" dirty="0"/>
              <a:t>Conclusions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S1-135156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Alignments of use case contributions</a:t>
            </a:r>
          </a:p>
          <a:p>
            <a:pPr lvl="1">
              <a:defRPr/>
            </a:pPr>
            <a:r>
              <a:rPr lang="en-GB" dirty="0" smtClean="0"/>
              <a:t>Tentative start date: &lt;01/01/2014&gt;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S1-135156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FS_eIBCD</a:t>
            </a:r>
            <a:r>
              <a:rPr lang="en-US" dirty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SA1#65 (Jan 2014): 40%</a:t>
            </a:r>
          </a:p>
          <a:p>
            <a:pPr lvl="1">
              <a:defRPr/>
            </a:pPr>
            <a:r>
              <a:rPr lang="en-GB" dirty="0" smtClean="0"/>
              <a:t>SA1#66 (May 2014): 70%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S1-135156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FS_eIBCD</a:t>
            </a:r>
            <a:r>
              <a:rPr lang="en-US" dirty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S1-135156</a:t>
            </a: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164169"/>
              </p:ext>
            </p:extLst>
          </p:nvPr>
        </p:nvGraphicFramePr>
        <p:xfrm>
          <a:off x="827584" y="2780929"/>
          <a:ext cx="7772400" cy="269550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836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S1-135219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Draft TR skeleton for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FS_eIBCD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S1-135099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Draft scope statement for TR on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FS_eIBCD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S1-135224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InterDigital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Discussion paper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S1-135222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Intel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use case: UE requests its MNO to help create IP connection to another UE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S1-135223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Intel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use case: Automated IP Connection Establishment for UEs with Private IP Addresses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S1-135314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Intel</a:t>
                      </a:r>
                      <a:endParaRPr lang="nl-NL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use case: UE requests a Public IP Address from its MNO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48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S1-135147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Interdigital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use cases for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eICBD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– General and Limited Backhaul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6499</TotalTime>
  <Words>400</Words>
  <Application>Microsoft Office PowerPoint</Application>
  <PresentationFormat>On-screen Show (4:3)</PresentationFormat>
  <Paragraphs>105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FS_eIBCD Status Update</vt:lpstr>
      <vt:lpstr>FS_eIBCD Status</vt:lpstr>
      <vt:lpstr>FS_eIBCD Progress</vt:lpstr>
      <vt:lpstr>FS_eIBCD Meeting Time</vt:lpstr>
      <vt:lpstr>FS_eIBCD Completion Date</vt:lpstr>
      <vt:lpstr>FS_eIBCD Planning/Progress</vt:lpstr>
      <vt:lpstr>Work plan between meetings</vt:lpstr>
      <vt:lpstr>FS_eIBCD Progress Estimate</vt:lpstr>
      <vt:lpstr>FS_eIBCD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</cp:lastModifiedBy>
  <cp:revision>284</cp:revision>
  <cp:lastPrinted>2000-01-14T10:02:55Z</cp:lastPrinted>
  <dcterms:created xsi:type="dcterms:W3CDTF">1999-11-22T09:19:47Z</dcterms:created>
  <dcterms:modified xsi:type="dcterms:W3CDTF">2013-11-15T19:43:07Z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15-11-2013 9:19:13</vt:lpwstr>
  </property>
</Properties>
</file>