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-774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FS_REOPS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Paul Piggin</a:t>
            </a:r>
          </a:p>
          <a:p>
            <a:r>
              <a:rPr lang="en-US" dirty="0" smtClean="0"/>
              <a:t>General Dynamics Broadband</a:t>
            </a:r>
          </a:p>
          <a:p>
            <a:r>
              <a:rPr lang="en-US" dirty="0" smtClean="0"/>
              <a:t>FS_REOPS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SP-130240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Completed aligning the name of the study</a:t>
            </a:r>
          </a:p>
          <a:p>
            <a:pPr lvl="1">
              <a:defRPr/>
            </a:pPr>
            <a:r>
              <a:rPr lang="en-GB" dirty="0" smtClean="0"/>
              <a:t>Agreed 4 definitions</a:t>
            </a:r>
          </a:p>
          <a:p>
            <a:pPr lvl="1">
              <a:defRPr/>
            </a:pPr>
            <a:r>
              <a:rPr lang="en-GB" dirty="0" smtClean="0"/>
              <a:t>Clarified terminology (MCP is now Mobile </a:t>
            </a:r>
            <a:r>
              <a:rPr lang="en-GB" dirty="0" err="1" smtClean="0"/>
              <a:t>eNB</a:t>
            </a:r>
            <a:r>
              <a:rPr lang="en-GB" dirty="0" smtClean="0"/>
              <a:t>)</a:t>
            </a:r>
          </a:p>
          <a:p>
            <a:pPr lvl="1">
              <a:defRPr/>
            </a:pPr>
            <a:r>
              <a:rPr lang="en-GB" dirty="0" smtClean="0"/>
              <a:t>Added 6 use cases:</a:t>
            </a:r>
          </a:p>
          <a:p>
            <a:pPr lvl="2">
              <a:defRPr/>
            </a:pPr>
            <a:r>
              <a:rPr lang="en-GB" dirty="0" smtClean="0"/>
              <a:t>local </a:t>
            </a:r>
            <a:r>
              <a:rPr lang="en-GB" dirty="0" err="1"/>
              <a:t>fallback</a:t>
            </a:r>
            <a:r>
              <a:rPr lang="en-GB" dirty="0"/>
              <a:t> (group and individual)</a:t>
            </a:r>
          </a:p>
          <a:p>
            <a:pPr lvl="2">
              <a:defRPr/>
            </a:pPr>
            <a:r>
              <a:rPr lang="en-GB" dirty="0" smtClean="0"/>
              <a:t>local routing, Limited backhaul, Wide area multi </a:t>
            </a:r>
            <a:r>
              <a:rPr lang="en-GB" dirty="0" err="1" smtClean="0"/>
              <a:t>eNB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Moving </a:t>
            </a:r>
            <a:r>
              <a:rPr lang="en-GB" dirty="0"/>
              <a:t>from Isolated to fully connected </a:t>
            </a:r>
            <a:r>
              <a:rPr lang="en-GB" dirty="0" smtClean="0"/>
              <a:t>E-UTRAN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50%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TR 22.897 Completion: </a:t>
            </a:r>
            <a:r>
              <a:rPr lang="en-GB" dirty="0" smtClean="0"/>
              <a:t>50</a:t>
            </a:r>
            <a:r>
              <a:rPr lang="en-GB" dirty="0" smtClean="0"/>
              <a:t>%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4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19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&lt;06/2014&gt; SP#64 </a:t>
            </a: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&lt;06/2014&gt; SP#64 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(01/2014)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(05/2014</a:t>
            </a:r>
            <a:r>
              <a:rPr lang="en-GB" sz="2200" dirty="0" smtClean="0"/>
              <a:t>)</a:t>
            </a:r>
            <a:endParaRPr lang="en-GB" sz="2200" dirty="0" smtClean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Consolidation of potential requirements in agreed use cases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SA1#66 </a:t>
            </a:r>
            <a:r>
              <a:rPr lang="en-GB" dirty="0" smtClean="0"/>
              <a:t>(May 2014)</a:t>
            </a:r>
          </a:p>
          <a:p>
            <a:pPr lvl="2">
              <a:defRPr/>
            </a:pPr>
            <a:r>
              <a:rPr lang="en-GB" dirty="0" smtClean="0"/>
              <a:t>Use cases</a:t>
            </a:r>
          </a:p>
          <a:p>
            <a:pPr lvl="2">
              <a:defRPr/>
            </a:pPr>
            <a:r>
              <a:rPr lang="en-GB" dirty="0" smtClean="0"/>
              <a:t>Consolidation of potential requirements in agreed use cases</a:t>
            </a: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SA1#65 (Jan 2014): </a:t>
            </a:r>
            <a:r>
              <a:rPr lang="en-GB" dirty="0" smtClean="0"/>
              <a:t>&lt;75%&gt;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 smtClean="0"/>
              <a:t>&lt;100%&gt;</a:t>
            </a: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FS_REOPS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S1-135153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479022"/>
              </p:ext>
            </p:extLst>
          </p:nvPr>
        </p:nvGraphicFramePr>
        <p:xfrm>
          <a:off x="467544" y="2060848"/>
          <a:ext cx="7992243" cy="44740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7467"/>
                <a:gridCol w="2691158"/>
                <a:gridCol w="4293618"/>
              </a:tblGrid>
              <a:tr h="5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S1-135111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Broadband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Updates to the Work Item Description for a Feasibility Study on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S1-135193</a:t>
                      </a:r>
                      <a:endParaRPr lang="en-GB" sz="1400" b="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Broadband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Review and clarification of terminology related to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S1-135270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 for TCCA-CCBG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Local fall back at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enodeB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group call use case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S1-135194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 for TCCA-CCBG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Local fall back at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enodeB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individual call use case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1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S1-135196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Broadband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Isolated E-UTRAN operation use case: Local routing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S1-135197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Broadband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Isolated E-UTRAN operation use case: A limited backhaul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S1-135115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Broadband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Isolated E-UTRAN operation use case: A wide area Isolated E-UTRAN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S1-135195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Broadband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Isolated E-UTRAN operation use case: Service restoration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S1-135336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TR22.897 v0.2.0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6382</TotalTime>
  <Words>454</Words>
  <Application>Microsoft Office PowerPoint</Application>
  <PresentationFormat>On-screen Show (4:3)</PresentationFormat>
  <Paragraphs>109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FS_REOPS Status Update</vt:lpstr>
      <vt:lpstr>FS_REOPS Status</vt:lpstr>
      <vt:lpstr>FS_REOPS Progress</vt:lpstr>
      <vt:lpstr>FS_REOPS Meeting Time</vt:lpstr>
      <vt:lpstr>FS_REOPS Completion Date</vt:lpstr>
      <vt:lpstr>FS_REOPS Planning/Progress</vt:lpstr>
      <vt:lpstr>Work plan between meetings</vt:lpstr>
      <vt:lpstr>FS_REOPS Progress Estimate</vt:lpstr>
      <vt:lpstr>FS_REOPS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General Dynamics Broadband</cp:lastModifiedBy>
  <cp:revision>288</cp:revision>
  <cp:lastPrinted>2000-01-14T10:02:55Z</cp:lastPrinted>
  <dcterms:created xsi:type="dcterms:W3CDTF">1999-11-22T09:19:47Z</dcterms:created>
  <dcterms:modified xsi:type="dcterms:W3CDTF">2013-11-15T19:32:49Z</dcterms:modified>
  <cp:category>Presentation</cp:category>
</cp:coreProperties>
</file>