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3" d="100"/>
          <a:sy n="83" d="100"/>
        </p:scale>
        <p:origin x="-732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RSE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Joerg Swetina</a:t>
            </a:r>
          </a:p>
          <a:p>
            <a:r>
              <a:rPr lang="en-US" dirty="0" smtClean="0"/>
              <a:t>NEC</a:t>
            </a:r>
          </a:p>
          <a:p>
            <a:r>
              <a:rPr lang="en-US" dirty="0" smtClean="0"/>
              <a:t>RSE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S1-135150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S1-13xxxx)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RSE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altLang="en-US" dirty="0"/>
              <a:t>This WI has been approved at SP#60</a:t>
            </a:r>
          </a:p>
          <a:p>
            <a:pPr marL="457200" lvl="1" indent="0">
              <a:buFontTx/>
              <a:buNone/>
            </a:pPr>
            <a:r>
              <a:rPr lang="en-GB" altLang="en-US" dirty="0"/>
              <a:t>Approved WID is in </a:t>
            </a:r>
            <a:r>
              <a:rPr lang="en-GB" altLang="en-US" dirty="0" err="1"/>
              <a:t>tdoc</a:t>
            </a:r>
            <a:r>
              <a:rPr lang="en-GB" altLang="en-US" dirty="0"/>
              <a:t> SP-130330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RSE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2">
              <a:defRPr/>
            </a:pPr>
            <a:r>
              <a:rPr lang="en-GB" dirty="0" smtClean="0"/>
              <a:t>Changed requirements on OA&amp;M access</a:t>
            </a:r>
          </a:p>
          <a:p>
            <a:pPr lvl="2">
              <a:defRPr/>
            </a:pPr>
            <a:r>
              <a:rPr lang="en-GB" dirty="0" smtClean="0"/>
              <a:t>Added requirements </a:t>
            </a:r>
            <a:r>
              <a:rPr lang="en-GB" dirty="0"/>
              <a:t>on load balancing </a:t>
            </a:r>
            <a:r>
              <a:rPr lang="en-GB" dirty="0" smtClean="0"/>
              <a:t>and “on-demand capacity negotiation”</a:t>
            </a:r>
          </a:p>
          <a:p>
            <a:pPr lvl="2">
              <a:defRPr/>
            </a:pPr>
            <a:r>
              <a:rPr lang="en-GB" dirty="0" smtClean="0"/>
              <a:t>Added explanatory text to existing requirements</a:t>
            </a:r>
          </a:p>
          <a:p>
            <a:pPr lvl="2">
              <a:defRPr/>
            </a:pPr>
            <a:r>
              <a:rPr lang="en-GB" dirty="0" smtClean="0"/>
              <a:t>Aligned with SA5 definitions </a:t>
            </a:r>
            <a:endParaRPr lang="en-GB" dirty="0"/>
          </a:p>
          <a:p>
            <a:pPr>
              <a:defRPr/>
            </a:pPr>
            <a:r>
              <a:rPr lang="en-GB" dirty="0" smtClean="0"/>
              <a:t>Work </a:t>
            </a:r>
            <a:r>
              <a:rPr lang="en-GB" dirty="0" smtClean="0"/>
              <a:t>Item Completion: </a:t>
            </a:r>
            <a:r>
              <a:rPr lang="en-GB" dirty="0" smtClean="0"/>
              <a:t>100%</a:t>
            </a:r>
            <a:endParaRPr lang="en-GB" sz="2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 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S1-135150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RSE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4 </a:t>
            </a:r>
            <a:br>
              <a:rPr lang="en-GB" dirty="0" smtClean="0"/>
            </a:br>
            <a:r>
              <a:rPr lang="en-GB" dirty="0" smtClean="0"/>
              <a:t>(including joint SA1/SA5 meeting</a:t>
            </a:r>
            <a:r>
              <a:rPr lang="en-GB" dirty="0" smtClean="0"/>
              <a:t>)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smtClean="0"/>
              <a:t>of </a:t>
            </a:r>
            <a:r>
              <a:rPr lang="en-GB" smtClean="0"/>
              <a:t>drafting </a:t>
            </a:r>
            <a:r>
              <a:rPr lang="en-GB" dirty="0" smtClean="0"/>
              <a:t>session participants: </a:t>
            </a:r>
            <a:r>
              <a:rPr lang="en-GB" dirty="0" smtClean="0"/>
              <a:t>40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RSE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/>
              <a:t>09/2013 SP#61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endParaRPr lang="en-GB" sz="24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Current target completion date:</a:t>
            </a:r>
            <a:r>
              <a:rPr lang="en-GB" sz="2400" dirty="0"/>
              <a:t> 12/2013 SP#62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/>
              <a:t> </a:t>
            </a:r>
            <a:r>
              <a:rPr lang="en-GB" sz="2400" dirty="0" smtClean="0"/>
              <a:t>y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S1-135150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RSE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</a:t>
            </a:r>
            <a:r>
              <a:rPr lang="en-GB" dirty="0" smtClean="0"/>
              <a:t>:</a:t>
            </a: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S1-135150</a:t>
            </a:r>
          </a:p>
          <a:p>
            <a:pPr eaLnBrk="0" hangingPunct="0"/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914406"/>
              </p:ext>
            </p:extLst>
          </p:nvPr>
        </p:nvGraphicFramePr>
        <p:xfrm>
          <a:off x="684213" y="1903500"/>
          <a:ext cx="7772400" cy="33097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S1-135293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Alcatel-Lucent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22.101 v13.0.0: Editorial fixes to RAN Sharing Enhancements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S1-135309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Sprint, </a:t>
                      </a:r>
                      <a:r>
                        <a:rPr lang="en-US" sz="140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SoftBank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Mobile, Bell Mobility, Rogers Wireless, NEC, NSN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22.101 v13.0.0: Support for Load Balancing in Hosting E-UTRAN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S1-135310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Telefonica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22.101 v13.0.0</a:t>
                      </a:r>
                      <a:r>
                        <a:rPr lang="en-GB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: Additional RAN Sharing Requirements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S1-135312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NEC, NSN, Softbank Mobile, Sprint, Alcatel-Lucent, Bell Canada, Rogers Wireless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22.101 v13.0.0: </a:t>
                      </a: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Enabling Dynamic capacity negotiation 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S1-135313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NEC, Rogers Wireless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22.101 v13.0.0: Adding explanatory text to requirements on E-UTRAN Sharing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S1-135294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Orange, NEC, NSN, </a:t>
                      </a:r>
                      <a:r>
                        <a:rPr lang="en-GB" sz="14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SoftBank</a:t>
                      </a: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 Mobile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22.101 v13.0.0: Clarification of Hosting E_UTRAN Operator role</a:t>
                      </a:r>
                      <a:endParaRPr lang="en-US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6349</TotalTime>
  <Words>285</Words>
  <Application>Microsoft Office PowerPoint</Application>
  <PresentationFormat>On-screen Show (4:3)</PresentationFormat>
  <Paragraphs>69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Blank Presentation</vt:lpstr>
      <vt:lpstr>RSE Status Update</vt:lpstr>
      <vt:lpstr>RSE Status</vt:lpstr>
      <vt:lpstr>RSE Progress</vt:lpstr>
      <vt:lpstr>RSE Meeting Time</vt:lpstr>
      <vt:lpstr>RSE Completion Date</vt:lpstr>
      <vt:lpstr>RSE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Joerg (2)</cp:lastModifiedBy>
  <cp:revision>311</cp:revision>
  <cp:lastPrinted>2000-01-14T10:02:55Z</cp:lastPrinted>
  <dcterms:created xsi:type="dcterms:W3CDTF">1999-11-22T09:19:47Z</dcterms:created>
  <dcterms:modified xsi:type="dcterms:W3CDTF">2013-11-15T00:23:48Z</dcterms:modified>
  <cp:category>Presentation</cp:category>
</cp:coreProperties>
</file>