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&lt;FS_5GSAT_Ph4&gt;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Thierry Bérisot, Novamint</a:t>
            </a:r>
            <a:endParaRPr lang="nl-NL" sz="1800" dirty="0"/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sz="1600" dirty="0"/>
              <a:t>Agreed skeleton</a:t>
            </a:r>
          </a:p>
          <a:p>
            <a:pPr marL="993775" lvl="2">
              <a:defRPr/>
            </a:pPr>
            <a:r>
              <a:rPr lang="en-GB" sz="1600" dirty="0"/>
              <a:t>Agreed 8 use cases</a:t>
            </a:r>
          </a:p>
          <a:p>
            <a:pPr marL="765175" lvl="2" indent="0"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SA1#107 (19-23 Aug 24)</a:t>
            </a:r>
          </a:p>
          <a:p>
            <a:pPr marL="993775" lvl="2"/>
            <a:r>
              <a:rPr lang="en-US" sz="1600" dirty="0"/>
              <a:t>Scope and overview</a:t>
            </a:r>
          </a:p>
          <a:p>
            <a:pPr marL="993775" lvl="2"/>
            <a:r>
              <a:rPr lang="en-US" sz="1600" dirty="0"/>
              <a:t>New use case &amp; potential requirements</a:t>
            </a:r>
          </a:p>
          <a:p>
            <a:pPr marL="993775" lvl="2"/>
            <a:r>
              <a:rPr lang="en-US" sz="1600" dirty="0"/>
              <a:t>Updates/addition of potential requirements</a:t>
            </a:r>
          </a:p>
          <a:p>
            <a:pPr marL="536575" lvl="1"/>
            <a:r>
              <a:rPr lang="en-US" sz="1600" dirty="0"/>
              <a:t>SA1#108 (18-22 Nov 24)</a:t>
            </a:r>
          </a:p>
          <a:p>
            <a:pPr marL="993775" lvl="2"/>
            <a:r>
              <a:rPr lang="en-US" sz="1600" dirty="0"/>
              <a:t>New use case &amp; potential requirements (limited)</a:t>
            </a:r>
          </a:p>
          <a:p>
            <a:pPr marL="993775" lvl="2"/>
            <a:r>
              <a:rPr lang="en-US" sz="1600" dirty="0"/>
              <a:t>Updates/addition of potential requirements </a:t>
            </a:r>
          </a:p>
          <a:p>
            <a:pPr marL="993775" lvl="2"/>
            <a:r>
              <a:rPr lang="en-US" sz="1600" dirty="0"/>
              <a:t>Consolidation of potential requirements</a:t>
            </a:r>
          </a:p>
          <a:p>
            <a:pPr marL="993775" lvl="2"/>
            <a:r>
              <a:rPr lang="en-US" sz="1600" dirty="0"/>
              <a:t>TR sent for information to SA (SID ~80% complete)</a:t>
            </a:r>
          </a:p>
          <a:p>
            <a:pPr marL="536575" lvl="1"/>
            <a:r>
              <a:rPr lang="en-US" sz="1600" dirty="0"/>
              <a:t>SA1#109 (Feb ‘25)</a:t>
            </a:r>
          </a:p>
          <a:p>
            <a:pPr marL="993775" lvl="2"/>
            <a:r>
              <a:rPr lang="en-US" sz="1600" dirty="0"/>
              <a:t>End of consolidation and conclusions</a:t>
            </a:r>
          </a:p>
          <a:p>
            <a:pPr marL="993775" lvl="2"/>
            <a:r>
              <a:rPr lang="en-US" sz="1600" dirty="0"/>
              <a:t>TR sent for approval to SA (SID 100% complete)</a:t>
            </a:r>
          </a:p>
          <a:p>
            <a:pPr marL="993775" lvl="2"/>
            <a:r>
              <a:rPr lang="en-US" sz="1600" dirty="0"/>
              <a:t>Approval of WID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56240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– Phase 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GB" sz="1200">
                          <a:solidFill>
                            <a:srgbClr val="FF0000"/>
                          </a:solidFill>
                        </a:rPr>
                        <a:t>0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#106 - Jeju, Korea, 27 - 31 May 2024		 S1-241421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188</Words>
  <Application>Microsoft Macintosh PowerPoint</Application>
  <PresentationFormat>Widescreen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&lt;FS_5GSAT_Ph4&gt;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Bérisot</cp:lastModifiedBy>
  <cp:revision>52</cp:revision>
  <dcterms:created xsi:type="dcterms:W3CDTF">2023-04-17T08:04:47Z</dcterms:created>
  <dcterms:modified xsi:type="dcterms:W3CDTF">2024-05-31T03:45:59Z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