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114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9" d="100"/>
          <a:sy n="69" d="100"/>
        </p:scale>
        <p:origin x="101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5" Type="http://schemas.openxmlformats.org/officeDocument/2006/relationships/customXml" Target="../customXml/item5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ent-Walter Goix (Nokia)" userId="9ff40d73-f4ab-4eaa-b919-9a91c319482c" providerId="ADAL" clId="{E2BA4C69-B63D-49CE-BBBE-D2392D446BC0}"/>
    <pc:docChg chg="modSld">
      <pc:chgData name="Laurent-Walter Goix (Nokia)" userId="9ff40d73-f4ab-4eaa-b919-9a91c319482c" providerId="ADAL" clId="{E2BA4C69-B63D-49CE-BBBE-D2392D446BC0}" dt="2024-05-31T03:47:29.949" v="149" actId="20577"/>
      <pc:docMkLst>
        <pc:docMk/>
      </pc:docMkLst>
      <pc:sldChg chg="modSp mod">
        <pc:chgData name="Laurent-Walter Goix (Nokia)" userId="9ff40d73-f4ab-4eaa-b919-9a91c319482c" providerId="ADAL" clId="{E2BA4C69-B63D-49CE-BBBE-D2392D446BC0}" dt="2024-05-31T03:47:29.949" v="149" actId="20577"/>
        <pc:sldMkLst>
          <pc:docMk/>
          <pc:sldMk cId="630066014" sldId="1145"/>
        </pc:sldMkLst>
        <pc:spChg chg="mod">
          <ac:chgData name="Laurent-Walter Goix (Nokia)" userId="9ff40d73-f4ab-4eaa-b919-9a91c319482c" providerId="ADAL" clId="{E2BA4C69-B63D-49CE-BBBE-D2392D446BC0}" dt="2024-05-31T03:44:08.355" v="1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Laurent-Walter Goix (Nokia)" userId="9ff40d73-f4ab-4eaa-b919-9a91c319482c" providerId="ADAL" clId="{E2BA4C69-B63D-49CE-BBBE-D2392D446BC0}" dt="2024-05-31T03:47:29.949" v="149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Laurent-Walter Goix (Nokia)" userId="9ff40d73-f4ab-4eaa-b919-9a91c319482c" providerId="ADAL" clId="{E2BA4C69-B63D-49CE-BBBE-D2392D446BC0}" dt="2024-05-31T03:44:15.997" v="4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FS_EnergyServ_Ph2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en-US" sz="1800" dirty="0"/>
              <a:t>Laurent-Walter GOIX (Nokia)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600" dirty="0"/>
              <a:t>TR cleanup agreed (S1-241318)</a:t>
            </a:r>
          </a:p>
          <a:p>
            <a:pPr marL="536575" lvl="1">
              <a:defRPr/>
            </a:pPr>
            <a:r>
              <a:rPr lang="en-GB" sz="1600" dirty="0"/>
              <a:t>4 </a:t>
            </a:r>
            <a:r>
              <a:rPr lang="en-GB" sz="1600" dirty="0" err="1"/>
              <a:t>pCR</a:t>
            </a:r>
            <a:r>
              <a:rPr lang="en-GB" sz="1600" dirty="0"/>
              <a:t> agreed:</a:t>
            </a:r>
          </a:p>
          <a:p>
            <a:pPr marL="993775" lvl="2">
              <a:defRPr/>
            </a:pPr>
            <a:r>
              <a:rPr lang="en-GB" sz="1200" dirty="0"/>
              <a:t>S1-241405: </a:t>
            </a:r>
            <a:r>
              <a:rPr lang="en-US" sz="1200" dirty="0"/>
              <a:t>New use case on energy saving service for UE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S1-241407: </a:t>
            </a:r>
            <a:r>
              <a:rPr lang="en-US" sz="1200" dirty="0"/>
              <a:t>Dynamic service adjustment support based on energy information </a:t>
            </a:r>
            <a:endParaRPr lang="en-GB" sz="1200" dirty="0"/>
          </a:p>
          <a:p>
            <a:pPr marL="993775" lvl="2">
              <a:defRPr/>
            </a:pPr>
            <a:r>
              <a:rPr lang="en-GB" sz="1200" dirty="0"/>
              <a:t>S1-241410: Carbon Certificates as a Service</a:t>
            </a:r>
          </a:p>
          <a:p>
            <a:pPr marL="993775" lvl="2">
              <a:defRPr/>
            </a:pPr>
            <a:r>
              <a:rPr lang="en-GB" sz="1200" dirty="0"/>
              <a:t>S1-241417: </a:t>
            </a:r>
            <a:r>
              <a:rPr lang="en-US" sz="1200" dirty="0"/>
              <a:t>New use case on supporting information exposure and service adjustment based on energy supply mix</a:t>
            </a:r>
            <a:endParaRPr lang="en-GB" sz="1200" dirty="0"/>
          </a:p>
          <a:p>
            <a:pPr marL="993775" lvl="2"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SA1#107: </a:t>
            </a:r>
          </a:p>
          <a:p>
            <a:pPr marL="993775" lvl="2"/>
            <a:r>
              <a:rPr lang="en-US" sz="1200" dirty="0"/>
              <a:t>Scope</a:t>
            </a:r>
          </a:p>
          <a:p>
            <a:pPr marL="993775" lvl="2"/>
            <a:r>
              <a:rPr lang="en-US" sz="1200" dirty="0"/>
              <a:t>Definitions of relevant terms</a:t>
            </a:r>
          </a:p>
          <a:p>
            <a:pPr marL="993775" lvl="2"/>
            <a:r>
              <a:rPr lang="en-US" sz="1200" dirty="0"/>
              <a:t>New + updated use cases and potential requirements (recommended: ~60%)</a:t>
            </a:r>
          </a:p>
          <a:p>
            <a:pPr marL="536575" lvl="1"/>
            <a:r>
              <a:rPr lang="en-US" sz="1600" dirty="0"/>
              <a:t>SA1#108: Start consolidation</a:t>
            </a: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Potential ad-hoc call to be confirmed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47800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279877"/>
              </p:ext>
            </p:extLst>
          </p:nvPr>
        </p:nvGraphicFramePr>
        <p:xfrm>
          <a:off x="347800" y="1320226"/>
          <a:ext cx="11305032" cy="7675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3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22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</a:t>
                      </a:r>
                      <a:endParaRPr lang="en-GB" sz="16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7620" marR="7620" marT="7620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SID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– Jeju, Korea, 27-31 May 2024				 S1-241420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RBI5PAMIO524-1616901215-24252</_dlc_DocId>
    <lcf76f155ced4ddcb4097134ff3c332f xmlns="3f2ce089-3858-4176-9a21-a30f9204848e">
      <Terms xmlns="http://schemas.microsoft.com/office/infopath/2007/PartnerControls"/>
    </lcf76f155ced4ddcb4097134ff3c332f>
    <TaxCatchAll xmlns="7275bb01-7583-478d-bc14-e839a2dd5989" xsi:nil="true"/>
    <HideFromDelve xmlns="71c5aaf6-e6ce-465b-b873-5148d2a4c105">false</HideFromDelve>
    <Comments xmlns="3f2ce089-3858-4176-9a21-a30f9204848e">OK</Comments>
    <_dlc_DocIdUrl xmlns="71c5aaf6-e6ce-465b-b873-5148d2a4c105">
      <Url>https://nokia.sharepoint.com/sites/gxp/_layouts/15/DocIdRedir.aspx?ID=RBI5PAMIO524-1616901215-24252</Url>
      <Description>RBI5PAMIO524-1616901215-24252</Description>
    </_dlc_DocIdUrl>
  </documentManagement>
</p:properties>
</file>

<file path=customXml/itemProps1.xml><?xml version="1.0" encoding="utf-8"?>
<ds:datastoreItem xmlns:ds="http://schemas.openxmlformats.org/officeDocument/2006/customXml" ds:itemID="{AAC1BEBA-CB58-4B80-B454-B0D8234540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B4F172-FD0E-4334-8463-D1352D577E8C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935AA6DE-A60F-40D3-907E-60EADF53D75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7643068-A0B6-4418-9506-4E87F9111348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88B2B69-FE53-4956-8003-D8080ED872AE}">
  <ds:schemaRefs>
    <ds:schemaRef ds:uri="http://schemas.microsoft.com/office/2006/metadata/properties"/>
    <ds:schemaRef ds:uri="http://schemas.microsoft.com/office/infopath/2007/PartnerControls"/>
    <ds:schemaRef ds:uri="71c5aaf6-e6ce-465b-b873-5148d2a4c105"/>
    <ds:schemaRef ds:uri="3f2ce089-3858-4176-9a21-a30f9204848e"/>
    <ds:schemaRef ds:uri="7275bb01-7583-478d-bc14-e839a2dd5989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178</Words>
  <Application>Microsoft Office PowerPoint</Application>
  <PresentationFormat>Widescreen</PresentationFormat>
  <Paragraphs>38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FS_EnergyServ_Ph2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(Nokia rev1394)</cp:lastModifiedBy>
  <cp:revision>51</cp:revision>
  <dcterms:created xsi:type="dcterms:W3CDTF">2023-04-17T08:04:47Z</dcterms:created>
  <dcterms:modified xsi:type="dcterms:W3CDTF">2024-05-31T03:47:48Z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52055103-5055-4e45-8f81-513f8ea99295</vt:lpwstr>
  </property>
  <property fmtid="{D5CDD505-2E9C-101B-9397-08002B2CF9AE}" pid="5" name="MediaServiceImageTags">
    <vt:lpwstr/>
  </property>
</Properties>
</file>