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5" d="100"/>
          <a:sy n="75" d="100"/>
        </p:scale>
        <p:origin x="13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6F4B5A46-F6D3-4A10-88D7-9941F11685F3}"/>
    <pc:docChg chg="custSel modSld">
      <pc:chgData name="NIKOLOPOULOU Vassiliki" userId="ada2d325-151a-468b-ad5e-d05a4c8e62ef" providerId="ADAL" clId="{6F4B5A46-F6D3-4A10-88D7-9941F11685F3}" dt="2024-05-31T03:57:55.501" v="70" actId="13926"/>
      <pc:docMkLst>
        <pc:docMk/>
      </pc:docMkLst>
      <pc:sldChg chg="modSp mod">
        <pc:chgData name="NIKOLOPOULOU Vassiliki" userId="ada2d325-151a-468b-ad5e-d05a4c8e62ef" providerId="ADAL" clId="{6F4B5A46-F6D3-4A10-88D7-9941F11685F3}" dt="2024-05-31T03:57:55.501" v="70" actId="13926"/>
        <pc:sldMkLst>
          <pc:docMk/>
          <pc:sldMk cId="630066014" sldId="1145"/>
        </pc:sldMkLst>
        <pc:spChg chg="mod">
          <ac:chgData name="NIKOLOPOULOU Vassiliki" userId="ada2d325-151a-468b-ad5e-d05a4c8e62ef" providerId="ADAL" clId="{6F4B5A46-F6D3-4A10-88D7-9941F11685F3}" dt="2024-05-31T03:51:16.343" v="29" actId="20577"/>
          <ac:spMkLst>
            <pc:docMk/>
            <pc:sldMk cId="630066014" sldId="1145"/>
            <ac:spMk id="2" creationId="{ED4D4A67-7D5C-46AE-965B-A6C2CE7DB105}"/>
          </ac:spMkLst>
        </pc:spChg>
        <pc:spChg chg="mod">
          <ac:chgData name="NIKOLOPOULOU Vassiliki" userId="ada2d325-151a-468b-ad5e-d05a4c8e62ef" providerId="ADAL" clId="{6F4B5A46-F6D3-4A10-88D7-9941F11685F3}" dt="2024-05-31T03:57:55.501" v="70" actId="13926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NIKOLOPOULOU Vassiliki" userId="ada2d325-151a-468b-ad5e-d05a4c8e62ef" providerId="ADAL" clId="{6F4B5A46-F6D3-4A10-88D7-9941F11685F3}" dt="2024-05-31T03:57:37.593" v="69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FS_FRMCS_Ph6&gt;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&lt;Vassiliki Nikolopoulou, UIC&gt;</a:t>
            </a:r>
          </a:p>
          <a:p>
            <a:pPr marL="0" indent="0">
              <a:buNone/>
              <a:defRPr/>
            </a:pP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993775" lvl="2">
              <a:defRPr/>
            </a:pPr>
            <a:r>
              <a:rPr lang="en-GB" dirty="0"/>
              <a:t>CR-241363 on the TR22.989: agreed about call forwarding for Ad hoc Group, as described in the content of the Rel.20-SID.</a:t>
            </a:r>
          </a:p>
          <a:p>
            <a:pPr marL="993775" lvl="2">
              <a:defRPr/>
            </a:pPr>
            <a:endParaRPr lang="en-GB" sz="1600" dirty="0"/>
          </a:p>
          <a:p>
            <a:pPr marL="765175" lvl="2" indent="0">
              <a:buNone/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SA1#107(08/24): Study 50%, normative in parallel</a:t>
            </a:r>
          </a:p>
          <a:p>
            <a:pPr marL="593725" lvl="1" indent="-285750">
              <a:buFontTx/>
              <a:buChar char="-"/>
            </a:pPr>
            <a:r>
              <a:rPr lang="en-US" sz="1600" dirty="0"/>
              <a:t>Preparation of new use cases about ‘merging’ of operational railway communications, using Ad hoc Group Calls</a:t>
            </a:r>
          </a:p>
          <a:p>
            <a:pPr marL="593725" lvl="1" indent="-285750">
              <a:buFontTx/>
              <a:buChar char="-"/>
            </a:pPr>
            <a:r>
              <a:rPr lang="en-US" sz="1600" dirty="0"/>
              <a:t>Potential revision of SID with request of target date extension</a:t>
            </a:r>
          </a:p>
          <a:p>
            <a:pPr marL="593725" lvl="1" indent="-285750">
              <a:buFontTx/>
              <a:buChar char="-"/>
            </a:pPr>
            <a:r>
              <a:rPr lang="en-US" sz="1600" dirty="0"/>
              <a:t>Additional topics: Presence, Queuing of a call</a:t>
            </a:r>
          </a:p>
          <a:p>
            <a:pPr marL="593725" lvl="1" indent="-285750">
              <a:buFontTx/>
              <a:buChar char="-"/>
            </a:pPr>
            <a:endParaRPr lang="en-US" sz="1600" dirty="0"/>
          </a:p>
          <a:p>
            <a:pPr marL="593725" lvl="1" indent="-285750"/>
            <a:r>
              <a:rPr lang="en-US" sz="1600" dirty="0"/>
              <a:t>SA1#108(11/24): Study 100% </a:t>
            </a:r>
          </a:p>
          <a:p>
            <a:pPr marL="593725" lvl="1" indent="-285750">
              <a:buFontTx/>
              <a:buChar char="-"/>
            </a:pPr>
            <a:r>
              <a:rPr lang="en-US" sz="1600" dirty="0"/>
              <a:t>Use cases with the additional topic, if revised SID agreed in SA1#107	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806319"/>
              </p:ext>
            </p:extLst>
          </p:nvPr>
        </p:nvGraphicFramePr>
        <p:xfrm>
          <a:off x="347800" y="1320226"/>
          <a:ext cx="11305032" cy="97795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Rapporteur will bring update</a:t>
                      </a:r>
                    </a:p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of the SID</a:t>
                      </a:r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#106 - Jeju, Korea, 27 - 31 May 2024		 S1-241401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194</Words>
  <Application>Microsoft Office PowerPoint</Application>
  <PresentationFormat>Grand écran</PresentationFormat>
  <Paragraphs>39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FS_FRMCS_Ph6&gt;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Vassiliki Nikolopoulou, VN1</cp:lastModifiedBy>
  <cp:revision>49</cp:revision>
  <dcterms:created xsi:type="dcterms:W3CDTF">2023-04-17T08:04:47Z</dcterms:created>
  <dcterms:modified xsi:type="dcterms:W3CDTF">2024-05-31T03:58:01Z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