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7"/>
  </p:notesMasterIdLst>
  <p:handoutMasterIdLst>
    <p:handoutMasterId r:id="rId8"/>
  </p:handoutMasterIdLst>
  <p:sldIdLst>
    <p:sldId id="1239" r:id="rId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54" autoAdjust="0"/>
    <p:restoredTop sz="91922"/>
  </p:normalViewPr>
  <p:slideViewPr>
    <p:cSldViewPr snapToGrid="0">
      <p:cViewPr varScale="1">
        <p:scale>
          <a:sx n="109" d="100"/>
          <a:sy n="109" d="100"/>
        </p:scale>
        <p:origin x="864" y="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5/31/2024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5/31/2024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92DAC-65A3-4B09-BD83-7FFE2FB80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 for stage 1 6G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8DB06E-59A1-4B65-99E4-7CDE23A8FF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28700"/>
            <a:ext cx="8388350" cy="3622675"/>
          </a:xfrm>
        </p:spPr>
        <p:txBody>
          <a:bodyPr/>
          <a:lstStyle/>
          <a:p>
            <a:r>
              <a:rPr lang="en-GB" sz="2400" dirty="0"/>
              <a:t>1 single SID with 1 TR as output</a:t>
            </a:r>
          </a:p>
          <a:p>
            <a:pPr lvl="1"/>
            <a:r>
              <a:rPr lang="en-GB" sz="2000" dirty="0"/>
              <a:t>Agreed TR sections based on 6G areas of interest-</a:t>
            </a:r>
            <a:r>
              <a:rPr lang="en-GB" sz="2000" dirty="0">
                <a:sym typeface="Wingdings" panose="05000000000000000000" pitchFamily="2" charset="2"/>
              </a:rPr>
              <a:t> </a:t>
            </a:r>
          </a:p>
          <a:p>
            <a:pPr lvl="2"/>
            <a:r>
              <a:rPr lang="en-GB" sz="1600" dirty="0"/>
              <a:t>Sections to be discussed and agreed (tentatively by the end of SA1#107) </a:t>
            </a:r>
          </a:p>
          <a:p>
            <a:pPr lvl="2"/>
            <a:r>
              <a:rPr lang="en-GB" sz="1600" dirty="0"/>
              <a:t>Annex containing UCs/aspects which do not fall in any section of the TR.</a:t>
            </a:r>
          </a:p>
          <a:p>
            <a:pPr lvl="1"/>
            <a:r>
              <a:rPr lang="en-GB" sz="2000" dirty="0"/>
              <a:t>Delegates can contribute to any of the sections of the TR or aim for the annex directly.</a:t>
            </a:r>
          </a:p>
          <a:p>
            <a:pPr lvl="2"/>
            <a:r>
              <a:rPr lang="en-GB" sz="1600" dirty="0"/>
              <a:t>NOTE: by consensus, a new section can be created directly with newly agreed use case(s)</a:t>
            </a:r>
          </a:p>
          <a:p>
            <a:pPr lvl="1"/>
            <a:r>
              <a:rPr lang="en-GB" sz="2000" dirty="0"/>
              <a:t>Annex UCs can be moved to another section or moved to a newly created section by consensus on a PCR.</a:t>
            </a:r>
          </a:p>
          <a:p>
            <a:pPr lvl="1"/>
            <a:r>
              <a:rPr lang="en-GB" sz="2000" dirty="0"/>
              <a:t>TR to be sent to plenary for approval by Mar 2026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011CDFB-C491-4D0C-BFDF-8847181A7D59}"/>
              </a:ext>
            </a:extLst>
          </p:cNvPr>
          <p:cNvSpPr/>
          <p:nvPr/>
        </p:nvSpPr>
        <p:spPr>
          <a:xfrm>
            <a:off x="145324" y="116041"/>
            <a:ext cx="9332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sz="1200" b="1" dirty="0"/>
              <a:t>S1-241416</a:t>
            </a:r>
            <a:endParaRPr lang="en-GB" sz="1200" b="1" dirty="0"/>
          </a:p>
        </p:txBody>
      </p:sp>
    </p:spTree>
    <p:extLst>
      <p:ext uri="{BB962C8B-B14F-4D97-AF65-F5344CB8AC3E}">
        <p14:creationId xmlns:p14="http://schemas.microsoft.com/office/powerpoint/2010/main" val="15568709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49543</TotalTime>
  <Words>126</Words>
  <Application>Microsoft Office PowerPoint</Application>
  <PresentationFormat>On-screen Show (16:9)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Custom Design</vt:lpstr>
      <vt:lpstr>Way forward for stage 1 6G Study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2171</cp:revision>
  <cp:lastPrinted>2017-02-24T12:37:51Z</cp:lastPrinted>
  <dcterms:created xsi:type="dcterms:W3CDTF">2008-08-30T09:32:10Z</dcterms:created>
  <dcterms:modified xsi:type="dcterms:W3CDTF">2024-05-31T02:31:53Z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