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141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01B2481-019A-4935-98EE-5C074B147E15}" v="1" dt="2024-05-31T00:04:12.76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1" autoAdjust="0"/>
    <p:restoredTop sz="94660"/>
  </p:normalViewPr>
  <p:slideViewPr>
    <p:cSldViewPr snapToGrid="0">
      <p:cViewPr>
        <p:scale>
          <a:sx n="75" d="100"/>
          <a:sy n="75" d="100"/>
        </p:scale>
        <p:origin x="136" y="-3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RISTINA ROMAGUERA, Vodafone" userId="1c889dc6-4699-4fb0-95a5-3f8ccbe91d89" providerId="ADAL" clId="{801B2481-019A-4935-98EE-5C074B147E15}"/>
    <pc:docChg chg="modSld">
      <pc:chgData name="CRISTINA ROMAGUERA, Vodafone" userId="1c889dc6-4699-4fb0-95a5-3f8ccbe91d89" providerId="ADAL" clId="{801B2481-019A-4935-98EE-5C074B147E15}" dt="2024-05-31T00:11:13.019" v="102" actId="20577"/>
      <pc:docMkLst>
        <pc:docMk/>
      </pc:docMkLst>
      <pc:sldChg chg="modSp mod">
        <pc:chgData name="CRISTINA ROMAGUERA, Vodafone" userId="1c889dc6-4699-4fb0-95a5-3f8ccbe91d89" providerId="ADAL" clId="{801B2481-019A-4935-98EE-5C074B147E15}" dt="2024-05-31T00:11:13.019" v="102" actId="20577"/>
        <pc:sldMkLst>
          <pc:docMk/>
          <pc:sldMk cId="3426612688" sldId="1141"/>
        </pc:sldMkLst>
        <pc:spChg chg="mod">
          <ac:chgData name="CRISTINA ROMAGUERA, Vodafone" userId="1c889dc6-4699-4fb0-95a5-3f8ccbe91d89" providerId="ADAL" clId="{801B2481-019A-4935-98EE-5C074B147E15}" dt="2024-05-31T00:01:13.218" v="8" actId="20577"/>
          <ac:spMkLst>
            <pc:docMk/>
            <pc:sldMk cId="3426612688" sldId="1141"/>
            <ac:spMk id="2" creationId="{ED4D4A67-7D5C-46AE-965B-A6C2CE7DB105}"/>
          </ac:spMkLst>
        </pc:spChg>
        <pc:spChg chg="mod">
          <ac:chgData name="CRISTINA ROMAGUERA, Vodafone" userId="1c889dc6-4699-4fb0-95a5-3f8ccbe91d89" providerId="ADAL" clId="{801B2481-019A-4935-98EE-5C074B147E15}" dt="2024-05-31T00:04:40.131" v="101" actId="20577"/>
          <ac:spMkLst>
            <pc:docMk/>
            <pc:sldMk cId="3426612688" sldId="1141"/>
            <ac:spMk id="3" creationId="{B6260C77-38D0-4E40-9784-1EAA51FDFFFC}"/>
          </ac:spMkLst>
        </pc:spChg>
        <pc:spChg chg="mod">
          <ac:chgData name="CRISTINA ROMAGUERA, Vodafone" userId="1c889dc6-4699-4fb0-95a5-3f8ccbe91d89" providerId="ADAL" clId="{801B2481-019A-4935-98EE-5C074B147E15}" dt="2024-05-31T00:00:56.239" v="1"/>
          <ac:spMkLst>
            <pc:docMk/>
            <pc:sldMk cId="3426612688" sldId="1141"/>
            <ac:spMk id="5" creationId="{6F77CBC7-A63C-C3B7-BA0C-B0BB719A5245}"/>
          </ac:spMkLst>
        </pc:spChg>
        <pc:spChg chg="mod">
          <ac:chgData name="CRISTINA ROMAGUERA, Vodafone" userId="1c889dc6-4699-4fb0-95a5-3f8ccbe91d89" providerId="ADAL" clId="{801B2481-019A-4935-98EE-5C074B147E15}" dt="2024-05-31T00:02:10.043" v="57" actId="20577"/>
          <ac:spMkLst>
            <pc:docMk/>
            <pc:sldMk cId="3426612688" sldId="1141"/>
            <ac:spMk id="13" creationId="{15BD7FF7-9C6C-405F-A746-6039605640E7}"/>
          </ac:spMkLst>
        </pc:spChg>
        <pc:graphicFrameChg chg="mod modGraphic">
          <ac:chgData name="CRISTINA ROMAGUERA, Vodafone" userId="1c889dc6-4699-4fb0-95a5-3f8ccbe91d89" providerId="ADAL" clId="{801B2481-019A-4935-98EE-5C074B147E15}" dt="2024-05-31T00:11:13.019" v="102" actId="20577"/>
          <ac:graphicFrameMkLst>
            <pc:docMk/>
            <pc:sldMk cId="3426612688" sldId="1141"/>
            <ac:graphicFrameMk id="4" creationId="{FCDCC6F9-648E-DE66-7073-AFBEF6859CD8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C48AF-41A6-4748-A068-FB4BFC722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6A0F6-1D44-4AC7-A0A2-986F6B1D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8144D-DE98-4FA1-BCB5-EB923429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15CBA3-F464-48A5-B2FC-DF60EDC4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341363-ED9A-40F9-B37C-698216AA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4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EA2EE-53B8-4C12-B24D-1D682206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FE9D39-9351-4D5F-9BA8-CF298BF7C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D9D31E-9F5D-4E13-8A65-64A01155F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0DDF0-36B5-4BE5-A803-63AE557F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0F72D4-E6AE-49C1-8008-67810C6D3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7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4B84EB-C383-4804-81A3-E7A41B24F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47F1A3-E800-4AD7-8A8A-9CE3EC13F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AD5DA2-DA72-4F23-813F-A6ACAD0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594C30-9C23-4B93-B8A6-F953E6EA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7C4A0-5C9C-45EB-8897-A162CA4E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14491-2AB7-4F79-A531-9B67F85D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68C374-0A13-44F4-B39C-967A6E0D9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900D61-EAB4-4F30-B1EB-4FA93976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707BC-479E-49D1-9848-1E2C749A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D45-6776-4A23-B7AA-CBC3630B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3B410-CF49-4DAA-93D1-52099ED8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02BDB9-6637-48D0-BE74-0A4D0ACF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5CB14-8CDE-478C-8F5D-FDC51EF8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92BC30-A49F-4906-B03A-F8BE537B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ED3930-4486-48FB-A1DF-C1EFEAFF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7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08E8D-923B-424B-A205-5312A4DC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B03E2A-413C-4F9D-9705-14D3D1341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98ED90-388C-458C-8BFE-1552377FE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EE3E94-5F21-4E14-9AD9-0DFEA91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F6A1C9-F9AB-405F-948B-387E5AF7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B34053-BA4F-4927-9A46-4C8C612C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1F342-8A24-4778-B0A8-D56480A32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2D223E-0B88-442B-B448-2F9C796B6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BF3CC7-FCB2-44BA-88E0-EDAB68B0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EB3CDE-3F70-4E90-A8F0-D0FEEC3D9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DD208C-FB70-46C9-AA3E-09C7ACB6D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257851-1369-4E32-ACD2-637159EB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39F620-301E-4A02-A378-5CF0201D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790536-99E4-4008-A26E-DEE2A44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2BB9F-B8D0-4299-A360-808B479A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3CABAC-1125-4924-98AB-4187B2D2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D9A80A-F499-40B4-B32F-DC4140BA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EAF384-6FF2-4E68-9342-66D4A92F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62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E26845-AAEB-4B8A-A234-A1C51DF74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426B6D-D09D-452B-A748-3C656ED2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87C34-82DC-4A11-856D-589E7788A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5BE39-E92C-4F32-AF76-71FE34D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3A9C2-DB46-4A71-9AC3-56F99D097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159BB8-6FC5-4CD9-84FD-A5F555A06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9843E5-A88F-498C-B718-48BC29AD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57B8FD-24D9-4427-B8E8-0DAE1220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7BB699-7F0E-4140-A190-23FFBFC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0E4E2-6A6B-4997-916C-6BC97A8D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98DCBE-C904-4577-BCBC-D72DC5385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A7B810-01F3-4EC6-843D-20FC4C089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934516-58C4-4D9D-95A8-5BFAA3EE9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2C9859-B569-418E-BB58-2A3FC22F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5D1D69-C132-4354-9104-C32E828B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11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446E04-60CE-4F40-BD32-01F85022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47FDC2-AD14-401F-B14F-12E12E95F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F7ABF7-1882-4217-8CE0-8E0461226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D6E6E6-4976-49E9-8201-1D0ADB4F1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B2727-561D-4A2E-B12A-C78D9F57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  <p:sp>
        <p:nvSpPr>
          <p:cNvPr id="7" name="MSIPCMContentMarking" descr="{&quot;HashCode&quot;:-1699574231,&quot;Placement&quot;:&quot;Footer&quot;,&quot;Top&quot;:523.380066,&quot;Left&quot;:0.0,&quot;SlideWidth&quot;:960,&quot;SlideHeight&quot;:540}">
            <a:extLst>
              <a:ext uri="{FF2B5EF4-FFF2-40B4-BE49-F238E27FC236}">
                <a16:creationId xmlns:a16="http://schemas.microsoft.com/office/drawing/2014/main" id="{9F71C72D-CDC6-7907-CF3B-DBD522040B73}"/>
              </a:ext>
            </a:extLst>
          </p:cNvPr>
          <p:cNvSpPr txBox="1"/>
          <p:nvPr userDrawn="1"/>
        </p:nvSpPr>
        <p:spPr>
          <a:xfrm>
            <a:off x="0" y="6646927"/>
            <a:ext cx="619703" cy="21107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700">
                <a:solidFill>
                  <a:srgbClr val="000000"/>
                </a:solidFill>
                <a:latin typeface="Calibri" panose="020F0502020204030204" pitchFamily="34" charset="0"/>
              </a:rPr>
              <a:t>C2 General</a:t>
            </a:r>
          </a:p>
        </p:txBody>
      </p:sp>
    </p:spTree>
    <p:extLst>
      <p:ext uri="{BB962C8B-B14F-4D97-AF65-F5344CB8AC3E}">
        <p14:creationId xmlns:p14="http://schemas.microsoft.com/office/powerpoint/2010/main" val="419464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/>
          <a:lstStyle/>
          <a:p>
            <a:r>
              <a:rPr lang="en-GB" b="1"/>
              <a:t>MonSTra </a:t>
            </a:r>
            <a:r>
              <a:rPr lang="en-GB" b="1" dirty="0"/>
              <a:t>Status 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596084"/>
            <a:ext cx="5577016" cy="406684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536575" lvl="1">
              <a:defRPr/>
            </a:pPr>
            <a:r>
              <a:rPr lang="en-GB" altLang="zh-CN" sz="1200" dirty="0"/>
              <a:t>Mini-WID was agreed during the TSG SA WG 1 Meeting </a:t>
            </a:r>
            <a:r>
              <a:rPr lang="en-GB" altLang="zh-CN" sz="1200"/>
              <a:t>#106</a:t>
            </a:r>
            <a:endParaRPr lang="en-GB" altLang="zh-CN" sz="1200" dirty="0"/>
          </a:p>
          <a:p>
            <a:pPr marL="536575" lvl="1">
              <a:defRPr/>
            </a:pPr>
            <a:r>
              <a:rPr lang="en-GB" altLang="zh-CN" sz="1200" dirty="0"/>
              <a:t>Associated change request against TS22.261 was agreed to add new </a:t>
            </a:r>
            <a:r>
              <a:rPr lang="en-US" altLang="zh-CN" sz="1200"/>
              <a:t>requirement on Monitoring of signalling traffic in 5G.</a:t>
            </a:r>
            <a:endParaRPr lang="en-GB" altLang="zh-CN" sz="1200" dirty="0"/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en-US" sz="1200" dirty="0"/>
              <a:t>None</a:t>
            </a:r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47583" y="2171345"/>
            <a:ext cx="5228723" cy="45480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000" b="1" dirty="0"/>
              <a:t>Planning for next meetings</a:t>
            </a:r>
          </a:p>
          <a:p>
            <a:pPr marL="536575" lvl="1"/>
            <a:r>
              <a:rPr lang="en-US" sz="1200" dirty="0"/>
              <a:t>None</a:t>
            </a:r>
          </a:p>
          <a:p>
            <a:pPr marL="536575" lvl="1" indent="0">
              <a:buNone/>
            </a:pPr>
            <a:endParaRPr lang="nl-NL" sz="1200" dirty="0"/>
          </a:p>
          <a:p>
            <a:pPr marL="228600" lvl="1">
              <a:spcBef>
                <a:spcPts val="1000"/>
              </a:spcBef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/>
            <a:r>
              <a:rPr lang="en-US" altLang="zh-CN" sz="1200" dirty="0"/>
              <a:t>None</a:t>
            </a:r>
            <a:endParaRPr lang="en-GB" sz="1200" dirty="0"/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350520" y="2596084"/>
            <a:ext cx="5793530" cy="412332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347583" y="2119406"/>
            <a:ext cx="5305249" cy="460000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AD76DA9-4326-4910-862D-9A2AB19B8227}"/>
              </a:ext>
            </a:extLst>
          </p:cNvPr>
          <p:cNvSpPr/>
          <p:nvPr/>
        </p:nvSpPr>
        <p:spPr>
          <a:xfrm>
            <a:off x="350520" y="2119405"/>
            <a:ext cx="5793530" cy="3996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5BD7FF7-9C6C-405F-A746-6039605640E7}"/>
              </a:ext>
            </a:extLst>
          </p:cNvPr>
          <p:cNvSpPr txBox="1">
            <a:spLocks/>
          </p:cNvSpPr>
          <p:nvPr/>
        </p:nvSpPr>
        <p:spPr>
          <a:xfrm>
            <a:off x="458777" y="2171345"/>
            <a:ext cx="5577016" cy="293852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Font typeface="Arial" panose="020B0604020202020204" pitchFamily="34" charset="0"/>
              <a:buNone/>
            </a:pPr>
            <a:r>
              <a:rPr lang="nl-NL" sz="3600" b="1" dirty="0"/>
              <a:t>Rapporteur</a:t>
            </a:r>
            <a:r>
              <a:rPr lang="nl-NL" sz="3600" b="1"/>
              <a:t>: </a:t>
            </a:r>
            <a:r>
              <a:rPr lang="es-ES"/>
              <a:t>Cristina Romaguera, Vodafone</a:t>
            </a:r>
            <a:endParaRPr lang="nl-NL" dirty="0"/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F77CBC7-A63C-C3B7-BA0C-B0BB719A5245}"/>
              </a:ext>
            </a:extLst>
          </p:cNvPr>
          <p:cNvSpPr txBox="1"/>
          <p:nvPr/>
        </p:nvSpPr>
        <p:spPr>
          <a:xfrm>
            <a:off x="244587" y="153606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/>
              <a:t>3GPP TSG SA WG 1 Meeting #106 - Jeju, Korea, 27 - 31 May 2024				 S1-241404</a:t>
            </a:r>
            <a:endParaRPr lang="en-GB" b="1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CDCC6F9-648E-DE66-7073-AFBEF6859C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9642253"/>
              </p:ext>
            </p:extLst>
          </p:nvPr>
        </p:nvGraphicFramePr>
        <p:xfrm>
          <a:off x="350518" y="1415238"/>
          <a:ext cx="11305032" cy="48418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095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80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47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7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</a:t>
                      </a:r>
                      <a:endParaRPr lang="en-GB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kern="120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Monitoring of signalling traffic in 5G</a:t>
                      </a:r>
                      <a:endParaRPr lang="en-GB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MonSTra</a:t>
                      </a:r>
                      <a:endParaRPr lang="en-GB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18/06/2024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New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6612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</Words>
  <Application>Microsoft Office PowerPoint</Application>
  <PresentationFormat>Widescreen</PresentationFormat>
  <Paragraphs>30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MonSTra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Cris</cp:lastModifiedBy>
  <cp:revision>42</cp:revision>
  <dcterms:created xsi:type="dcterms:W3CDTF">2023-04-17T08:04:47Z</dcterms:created>
  <dcterms:modified xsi:type="dcterms:W3CDTF">2024-05-31T00:11:22Z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MSIP_Label_0359f705-2ba0-454b-9cfc-6ce5bcaac040_Enabled">
    <vt:lpwstr>true</vt:lpwstr>
  </property>
  <property fmtid="{D5CDD505-2E9C-101B-9397-08002B2CF9AE}" pid="4" name="MSIP_Label_0359f705-2ba0-454b-9cfc-6ce5bcaac040_SetDate">
    <vt:lpwstr>2024-05-30T23:59:48Z</vt:lpwstr>
  </property>
  <property fmtid="{D5CDD505-2E9C-101B-9397-08002B2CF9AE}" pid="5" name="MSIP_Label_0359f705-2ba0-454b-9cfc-6ce5bcaac040_Method">
    <vt:lpwstr>Standard</vt:lpwstr>
  </property>
  <property fmtid="{D5CDD505-2E9C-101B-9397-08002B2CF9AE}" pid="6" name="MSIP_Label_0359f705-2ba0-454b-9cfc-6ce5bcaac040_Name">
    <vt:lpwstr>0359f705-2ba0-454b-9cfc-6ce5bcaac040</vt:lpwstr>
  </property>
  <property fmtid="{D5CDD505-2E9C-101B-9397-08002B2CF9AE}" pid="7" name="MSIP_Label_0359f705-2ba0-454b-9cfc-6ce5bcaac040_SiteId">
    <vt:lpwstr>68283f3b-8487-4c86-adb3-a5228f18b893</vt:lpwstr>
  </property>
  <property fmtid="{D5CDD505-2E9C-101B-9397-08002B2CF9AE}" pid="8" name="MSIP_Label_0359f705-2ba0-454b-9cfc-6ce5bcaac040_ActionId">
    <vt:lpwstr>d5122a28-66e2-4867-8535-9152c9f50b38</vt:lpwstr>
  </property>
  <property fmtid="{D5CDD505-2E9C-101B-9397-08002B2CF9AE}" pid="9" name="MSIP_Label_0359f705-2ba0-454b-9cfc-6ce5bcaac040_ContentBits">
    <vt:lpwstr>2</vt:lpwstr>
  </property>
</Properties>
</file>