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145" r:id="rId2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C48AF-41A6-4748-A068-FB4BFC7220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36A0F6-1D44-4AC7-A0A2-986F6B1DE1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8144D-DE98-4FA1-BCB5-EB923429F8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F15CBA3-F464-48A5-B2FC-DF60EDC4A8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341363-ED9A-40F9-B37C-698216AA6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05425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3EA2EE-53B8-4C12-B24D-1D6822063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E9D39-9351-4D5F-9BA8-CF298BF7C6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D9D31E-9F5D-4E13-8A65-64A01155F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C0DDF0-36B5-4BE5-A803-63AE557F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0F72D4-E6AE-49C1-8008-67810C6D3B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8772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4B84EB-C383-4804-81A3-E7A41B24FE2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47F1A3-E800-4AD7-8A8A-9CE3EC13FB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AD5DA2-DA72-4F23-813F-A6ACAD0D34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594C30-9C23-4B93-B8A6-F953E6EA9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57C4A0-5C9C-45EB-8897-A162CA4ECA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6609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14491-2AB7-4F79-A531-9B67F85D04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68C374-0A13-44F4-B39C-967A6E0D9D6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900D61-EAB4-4F30-B1EB-4FA939765B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707BC-479E-49D1-9848-1E2C749A2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D45-6776-4A23-B7AA-CBC3630B1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9401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3B410-CF49-4DAA-93D1-52099ED8F0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02BDB9-6637-48D0-BE74-0A4D0ACF7A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F5CB14-8CDE-478C-8F5D-FDC51EF8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92BC30-A49F-4906-B03A-F8BE537BBC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ED3930-4486-48FB-A1DF-C1EFEAFF3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9378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108E8D-923B-424B-A205-5312A4DCAE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B03E2A-413C-4F9D-9705-14D3D1341F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8ED90-388C-458C-8BFE-1552377FE8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EE3E94-5F21-4E14-9AD9-0DFEA9190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F6A1C9-F9AB-405F-948B-387E5AF74A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BB34053-BA4F-4927-9A46-4C8C612C47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840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C1F342-8A24-4778-B0A8-D56480A32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2D223E-0B88-442B-B448-2F9C796B68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BF3CC7-FCB2-44BA-88E0-EDAB68B02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2EB3CDE-3F70-4E90-A8F0-D0FEEC3D9C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1DD208C-FB70-46C9-AA3E-09C7ACB6D7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257851-1369-4E32-ACD2-637159EB68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39F620-301E-4A02-A378-5CF0201D1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790536-99E4-4008-A26E-DEE2A447A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976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2BB9F-B8D0-4299-A360-808B479AB8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3CABAC-1125-4924-98AB-4187B2D286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AD9A80A-F499-40B4-B32F-DC4140BADD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EAF384-6FF2-4E68-9342-66D4A92F9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624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1E26845-AAEB-4B8A-A234-A1C51DF740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D426B6D-D09D-452B-A748-3C656ED2C9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87C34-82DC-4A11-856D-589E7788AF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0196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65BE39-E92C-4F32-AF76-71FE34D3C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3A9C2-DB46-4A71-9AC3-56F99D097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59BB8-6FC5-4CD9-84FD-A5F555A063D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9843E5-A88F-498C-B718-48BC29ADFC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57B8FD-24D9-4427-B8E8-0DAE122065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7BB699-7F0E-4140-A190-23FFBFC3E9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8577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0E4E2-6A6B-4997-916C-6BC97A8D7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98DCBE-C904-4577-BCBC-D72DC53851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A7B810-01F3-4EC6-843D-20FC4C089C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934516-58C4-4D9D-95A8-5BFAA3EE9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A2C9859-B569-418E-BB58-2A3FC22F8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5D1D69-C132-4354-9104-C32E828BEC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2115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F446E04-60CE-4F40-BD32-01F850226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47FDC2-AD14-401F-B14F-12E12E95F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F7ABF7-1882-4217-8CE0-8E0461226C0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  <a:t>31/05/2024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D6E6E6-4976-49E9-8201-1D0ADB4F168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DB2727-561D-4A2E-B12A-C78D9F57116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4641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4A67-7D5C-46AE-965B-A6C2CE7DB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>
            <a:normAutofit/>
          </a:bodyPr>
          <a:lstStyle/>
          <a:p>
            <a:r>
              <a:rPr lang="en-GB" b="1" dirty="0"/>
              <a:t>&lt;FS_5GSAT_Ph4&gt; Status Report</a:t>
            </a:r>
            <a:endParaRPr lang="nl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60C77-38D0-4E40-9784-1EAA51FDFF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660" y="2429935"/>
            <a:ext cx="5577016" cy="427532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Rapporteur: </a:t>
            </a:r>
            <a:r>
              <a:rPr lang="nl-NL" sz="1800" b="1" dirty="0"/>
              <a:t>Thierry Bérisot, Novamint</a:t>
            </a:r>
            <a:endParaRPr lang="nl-NL" sz="1800" dirty="0"/>
          </a:p>
          <a:p>
            <a:pPr marL="0" indent="0">
              <a:buNone/>
              <a:defRPr/>
            </a:pPr>
            <a:endParaRPr lang="en-GB" sz="1800" b="1" dirty="0"/>
          </a:p>
          <a:p>
            <a:pPr>
              <a:defRPr/>
            </a:pPr>
            <a:r>
              <a:rPr lang="en-GB" sz="2000" b="1" dirty="0"/>
              <a:t>Progress made at this meeting</a:t>
            </a:r>
          </a:p>
          <a:p>
            <a:pPr marL="993775" lvl="2">
              <a:defRPr/>
            </a:pPr>
            <a:r>
              <a:rPr lang="en-GB" sz="1600" dirty="0"/>
              <a:t>Agreed skeleton</a:t>
            </a:r>
          </a:p>
          <a:p>
            <a:pPr marL="993775" lvl="2">
              <a:defRPr/>
            </a:pPr>
            <a:r>
              <a:rPr lang="en-GB" sz="1600" dirty="0"/>
              <a:t>Agreed 8 use cases</a:t>
            </a:r>
          </a:p>
          <a:p>
            <a:pPr marL="765175" lvl="2" indent="0">
              <a:buNone/>
              <a:defRPr/>
            </a:pPr>
            <a:endParaRPr lang="en-GB" sz="1400" b="1" i="1" u="sng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lvl="1" indent="0">
              <a:buNone/>
            </a:pPr>
            <a:endParaRPr lang="nl-NL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3F06371-8247-4EEB-A24B-A06C3540FEC5}"/>
              </a:ext>
            </a:extLst>
          </p:cNvPr>
          <p:cNvSpPr txBox="1">
            <a:spLocks/>
          </p:cNvSpPr>
          <p:nvPr/>
        </p:nvSpPr>
        <p:spPr>
          <a:xfrm>
            <a:off x="6385845" y="2429935"/>
            <a:ext cx="5228723" cy="4163905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000" b="1" dirty="0"/>
              <a:t>Controversial or Open issues from this meeting</a:t>
            </a:r>
          </a:p>
          <a:p>
            <a:pPr marL="536575" lvl="1">
              <a:defRPr/>
            </a:pPr>
            <a:r>
              <a:rPr lang="fr-FR" sz="1600" dirty="0"/>
              <a:t>None</a:t>
            </a:r>
            <a:endParaRPr lang="nl-NL" sz="2000" b="1" dirty="0"/>
          </a:p>
          <a:p>
            <a:pPr marL="0" indent="0">
              <a:buNone/>
            </a:pPr>
            <a:r>
              <a:rPr lang="nl-NL" sz="2000" b="1" dirty="0"/>
              <a:t>Planning for next meetings</a:t>
            </a:r>
          </a:p>
          <a:p>
            <a:pPr marL="536575" lvl="1"/>
            <a:r>
              <a:rPr lang="en-US" sz="1600" dirty="0"/>
              <a:t>SA1#107 (19-23 Aug 24)</a:t>
            </a:r>
          </a:p>
          <a:p>
            <a:pPr marL="993775" lvl="2"/>
            <a:r>
              <a:rPr lang="en-US" sz="1600" dirty="0"/>
              <a:t>Scope </a:t>
            </a:r>
            <a:r>
              <a:rPr lang="en-US" sz="1600"/>
              <a:t>and overview</a:t>
            </a:r>
          </a:p>
          <a:p>
            <a:pPr marL="993775" lvl="2"/>
            <a:r>
              <a:rPr lang="en-US" sz="1600"/>
              <a:t>New </a:t>
            </a:r>
            <a:r>
              <a:rPr lang="en-US" sz="1600" dirty="0"/>
              <a:t>use case &amp; potential requirements</a:t>
            </a:r>
          </a:p>
          <a:p>
            <a:pPr marL="993775" lvl="2"/>
            <a:r>
              <a:rPr lang="en-US" sz="1600" dirty="0"/>
              <a:t>Updates/addition of potential requirements</a:t>
            </a:r>
          </a:p>
          <a:p>
            <a:pPr marL="536575" lvl="1"/>
            <a:r>
              <a:rPr lang="en-US" sz="1600" dirty="0"/>
              <a:t>SA1#108 (18-22 Nov 24)</a:t>
            </a:r>
          </a:p>
          <a:p>
            <a:pPr marL="993775" lvl="2"/>
            <a:r>
              <a:rPr lang="en-US" sz="1600" dirty="0"/>
              <a:t>New use case &amp; potential requirements (limited)</a:t>
            </a:r>
          </a:p>
          <a:p>
            <a:pPr marL="993775" lvl="2"/>
            <a:r>
              <a:rPr lang="en-US" sz="1600" dirty="0"/>
              <a:t>Updates/addition of potential requirements </a:t>
            </a:r>
          </a:p>
          <a:p>
            <a:pPr marL="993775" lvl="2"/>
            <a:r>
              <a:rPr lang="en-US" sz="1600" dirty="0"/>
              <a:t>Consolidation of potential requirements</a:t>
            </a:r>
          </a:p>
          <a:p>
            <a:pPr marL="993775" lvl="2"/>
            <a:r>
              <a:rPr lang="en-US" sz="1600" dirty="0"/>
              <a:t>TR sent for information to SA (SID ~80% complete)</a:t>
            </a:r>
          </a:p>
          <a:p>
            <a:pPr marL="536575" lvl="1"/>
            <a:r>
              <a:rPr lang="en-US" sz="1600" dirty="0"/>
              <a:t>SA1#109 (Feb ‘25)</a:t>
            </a:r>
          </a:p>
          <a:p>
            <a:pPr marL="993775" lvl="2"/>
            <a:r>
              <a:rPr lang="en-US" sz="1600" dirty="0"/>
              <a:t>End of consolidation and conclusions</a:t>
            </a:r>
          </a:p>
          <a:p>
            <a:pPr marL="993775" lvl="2"/>
            <a:r>
              <a:rPr lang="en-US" sz="1600" dirty="0"/>
              <a:t>TR sent for approval to SA (SID 100% complete)</a:t>
            </a:r>
          </a:p>
          <a:p>
            <a:pPr marL="993775" lvl="2"/>
            <a:r>
              <a:rPr lang="en-US" sz="1600" dirty="0"/>
              <a:t>Approval of WID</a:t>
            </a:r>
          </a:p>
          <a:p>
            <a:pPr marL="0" lvl="1" indent="0">
              <a:buNone/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600" dirty="0"/>
              <a:t>Email discussions, conference calls.</a:t>
            </a:r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5DD0B95-1495-4BF3-BECB-DAF1C02AEBC1}"/>
              </a:ext>
            </a:extLst>
          </p:cNvPr>
          <p:cNvSpPr/>
          <p:nvPr/>
        </p:nvSpPr>
        <p:spPr>
          <a:xfrm>
            <a:off x="316403" y="2429935"/>
            <a:ext cx="5793530" cy="4331813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8B376C7-EA25-4B74-9474-FA2EF00810C5}"/>
              </a:ext>
            </a:extLst>
          </p:cNvPr>
          <p:cNvSpPr/>
          <p:nvPr/>
        </p:nvSpPr>
        <p:spPr>
          <a:xfrm>
            <a:off x="6347583" y="2387600"/>
            <a:ext cx="5305249" cy="4331814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26" name="Picture 2" descr="3rd Generation Partnership Project 3GPP Logo PNG Vector (AI ...">
            <a:extLst>
              <a:ext uri="{FF2B5EF4-FFF2-40B4-BE49-F238E27FC236}">
                <a16:creationId xmlns:a16="http://schemas.microsoft.com/office/drawing/2014/main" id="{E55B9346-25E9-4D69-9F44-E938D1AC01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84CB8997-FD2B-41B6-80D7-79D46F1D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108096"/>
              </p:ext>
            </p:extLst>
          </p:nvPr>
        </p:nvGraphicFramePr>
        <p:xfrm>
          <a:off x="347800" y="1320226"/>
          <a:ext cx="11305032" cy="9656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8398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65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184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208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12781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78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14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4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4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2925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1030042</a:t>
                      </a:r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satellite access – Phase 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FS_5GSAT_Ph4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03/2025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SP-240195</a:t>
                      </a: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4840">
                <a:tc>
                  <a:txBody>
                    <a:bodyPr/>
                    <a:lstStyle/>
                    <a:p>
                      <a:pPr algn="r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en-GB" sz="12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algn="r" fontAlgn="ctr"/>
                      <a:endParaRPr lang="en-GB" sz="1200" b="0" i="0" u="sng" strike="noStrike" kern="1200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2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2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198974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577B514-0AE6-A0E2-C10F-F2DA4E2391B8}"/>
              </a:ext>
            </a:extLst>
          </p:cNvPr>
          <p:cNvSpPr txBox="1"/>
          <p:nvPr/>
        </p:nvSpPr>
        <p:spPr>
          <a:xfrm>
            <a:off x="244587" y="153606"/>
            <a:ext cx="97223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880" algn="r"/>
                <a:tab pos="6210935" algn="r"/>
              </a:tabLst>
            </a:pPr>
            <a:r>
              <a:rPr lang="en-GB" b="1" dirty="0"/>
              <a:t>3GPP TSG SA WG 1 Meeting #106 - Jeju, Korea, 27 - 31 May 2024		 S1-241403</a:t>
            </a:r>
          </a:p>
        </p:txBody>
      </p:sp>
    </p:spTree>
    <p:extLst>
      <p:ext uri="{BB962C8B-B14F-4D97-AF65-F5344CB8AC3E}">
        <p14:creationId xmlns:p14="http://schemas.microsoft.com/office/powerpoint/2010/main" val="6300660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622</TotalTime>
  <Words>188</Words>
  <Application>Microsoft Macintosh PowerPoint</Application>
  <PresentationFormat>Widescreen</PresentationFormat>
  <Paragraphs>43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&lt;FS_5GSAT_Ph4&gt; Status Report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Thierry Bérisot</cp:lastModifiedBy>
  <cp:revision>50</cp:revision>
  <dcterms:created xsi:type="dcterms:W3CDTF">2023-04-17T08:04:47Z</dcterms:created>
  <dcterms:modified xsi:type="dcterms:W3CDTF">2024-05-31T03:34:10Z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