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5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E61612E-6326-4BCC-84C5-0BB21BA55F85}" v="1" dt="2024-05-30T13:28:50.9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75" d="100"/>
          <a:sy n="75" d="100"/>
        </p:scale>
        <p:origin x="136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KOLOPOULOU Vassiliki" userId="ada2d325-151a-468b-ad5e-d05a4c8e62ef" providerId="ADAL" clId="{9E61612E-6326-4BCC-84C5-0BB21BA55F85}"/>
    <pc:docChg chg="undo custSel modSld">
      <pc:chgData name="NIKOLOPOULOU Vassiliki" userId="ada2d325-151a-468b-ad5e-d05a4c8e62ef" providerId="ADAL" clId="{9E61612E-6326-4BCC-84C5-0BB21BA55F85}" dt="2024-05-31T01:28:56.941" v="701" actId="20577"/>
      <pc:docMkLst>
        <pc:docMk/>
      </pc:docMkLst>
      <pc:sldChg chg="modSp mod">
        <pc:chgData name="NIKOLOPOULOU Vassiliki" userId="ada2d325-151a-468b-ad5e-d05a4c8e62ef" providerId="ADAL" clId="{9E61612E-6326-4BCC-84C5-0BB21BA55F85}" dt="2024-05-31T01:28:56.941" v="701" actId="20577"/>
        <pc:sldMkLst>
          <pc:docMk/>
          <pc:sldMk cId="630066014" sldId="1145"/>
        </pc:sldMkLst>
        <pc:spChg chg="mod">
          <ac:chgData name="NIKOLOPOULOU Vassiliki" userId="ada2d325-151a-468b-ad5e-d05a4c8e62ef" providerId="ADAL" clId="{9E61612E-6326-4BCC-84C5-0BB21BA55F85}" dt="2024-05-30T13:12:48.663" v="49" actId="27636"/>
          <ac:spMkLst>
            <pc:docMk/>
            <pc:sldMk cId="630066014" sldId="1145"/>
            <ac:spMk id="2" creationId="{ED4D4A67-7D5C-46AE-965B-A6C2CE7DB105}"/>
          </ac:spMkLst>
        </pc:spChg>
        <pc:spChg chg="mod">
          <ac:chgData name="NIKOLOPOULOU Vassiliki" userId="ada2d325-151a-468b-ad5e-d05a4c8e62ef" providerId="ADAL" clId="{9E61612E-6326-4BCC-84C5-0BB21BA55F85}" dt="2024-05-30T14:09:06.450" v="308" actId="20577"/>
          <ac:spMkLst>
            <pc:docMk/>
            <pc:sldMk cId="630066014" sldId="1145"/>
            <ac:spMk id="3" creationId="{B6260C77-38D0-4E40-9784-1EAA51FDFFFC}"/>
          </ac:spMkLst>
        </pc:spChg>
        <pc:spChg chg="mod">
          <ac:chgData name="NIKOLOPOULOU Vassiliki" userId="ada2d325-151a-468b-ad5e-d05a4c8e62ef" providerId="ADAL" clId="{9E61612E-6326-4BCC-84C5-0BB21BA55F85}" dt="2024-05-31T00:34:24.941" v="540" actId="20577"/>
          <ac:spMkLst>
            <pc:docMk/>
            <pc:sldMk cId="630066014" sldId="1145"/>
            <ac:spMk id="4" creationId="{F577B514-0AE6-A0E2-C10F-F2DA4E2391B8}"/>
          </ac:spMkLst>
        </pc:spChg>
        <pc:spChg chg="mod">
          <ac:chgData name="NIKOLOPOULOU Vassiliki" userId="ada2d325-151a-468b-ad5e-d05a4c8e62ef" providerId="ADAL" clId="{9E61612E-6326-4BCC-84C5-0BB21BA55F85}" dt="2024-05-31T01:28:56.941" v="701" actId="20577"/>
          <ac:spMkLst>
            <pc:docMk/>
            <pc:sldMk cId="630066014" sldId="1145"/>
            <ac:spMk id="7" creationId="{F3F06371-8247-4EEB-A24B-A06C3540FEC5}"/>
          </ac:spMkLst>
        </pc:spChg>
        <pc:graphicFrameChg chg="mod modGraphic">
          <ac:chgData name="NIKOLOPOULOU Vassiliki" userId="ada2d325-151a-468b-ad5e-d05a4c8e62ef" providerId="ADAL" clId="{9E61612E-6326-4BCC-84C5-0BB21BA55F85}" dt="2024-05-30T14:20:36.988" v="470" actId="20577"/>
          <ac:graphicFrameMkLst>
            <pc:docMk/>
            <pc:sldMk cId="630066014" sldId="1145"/>
            <ac:graphicFrameMk id="14" creationId="{84CB8997-FD2B-41B6-80D7-79D46F1D71E1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>
            <a:normAutofit/>
          </a:bodyPr>
          <a:lstStyle/>
          <a:p>
            <a:r>
              <a:rPr lang="en-GB" b="1" dirty="0"/>
              <a:t>&lt;FS_FRMCS_Ph6&gt;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429935"/>
            <a:ext cx="5577016" cy="427532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Rapporteur: </a:t>
            </a:r>
            <a:r>
              <a:rPr lang="nl-NL" sz="1800" dirty="0"/>
              <a:t>&lt;Vassiliki Nikolopoulou, UIC&gt;</a:t>
            </a:r>
          </a:p>
          <a:p>
            <a:pPr marL="0" indent="0">
              <a:buNone/>
              <a:defRPr/>
            </a:pPr>
            <a:endParaRPr lang="en-GB" sz="1800" b="1" dirty="0"/>
          </a:p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993775" lvl="2">
              <a:defRPr/>
            </a:pPr>
            <a:r>
              <a:rPr lang="en-GB" dirty="0"/>
              <a:t>CR-241363 on the TR22.989: agreed about call forwarding for Ad hoc Group, as described in the content of the Rel.20-SID.</a:t>
            </a:r>
          </a:p>
          <a:p>
            <a:pPr marL="993775" lvl="2">
              <a:defRPr/>
            </a:pPr>
            <a:endParaRPr lang="en-GB" sz="1600" dirty="0"/>
          </a:p>
          <a:p>
            <a:pPr marL="765175" lvl="2" indent="0">
              <a:buNone/>
              <a:defRPr/>
            </a:pPr>
            <a:endParaRPr lang="en-GB" sz="1400" b="1" i="1" u="sng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85845" y="2429935"/>
            <a:ext cx="5228723" cy="41639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fr-FR" sz="1600" dirty="0"/>
              <a:t>None</a:t>
            </a:r>
            <a:endParaRPr lang="nl-NL" sz="2000" b="1" dirty="0"/>
          </a:p>
          <a:p>
            <a:pPr marL="0" indent="0">
              <a:buNone/>
            </a:pPr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600" dirty="0"/>
              <a:t>SA1#[n+1] (08/24): Study 50%, normative in parallel</a:t>
            </a:r>
          </a:p>
          <a:p>
            <a:pPr marL="593725" lvl="1" indent="-285750">
              <a:buFontTx/>
              <a:buChar char="-"/>
            </a:pPr>
            <a:r>
              <a:rPr lang="en-US" sz="1600" dirty="0"/>
              <a:t>Preparation of new use cases about ‘merging’ of operational railway communications, using Ad </a:t>
            </a:r>
            <a:r>
              <a:rPr lang="en-US" sz="1600"/>
              <a:t>hoc Group Calls</a:t>
            </a:r>
            <a:endParaRPr lang="en-US" sz="1600" dirty="0"/>
          </a:p>
          <a:p>
            <a:pPr marL="593725" lvl="1" indent="-285750">
              <a:buFontTx/>
              <a:buChar char="-"/>
            </a:pPr>
            <a:r>
              <a:rPr lang="en-US" sz="1600" dirty="0"/>
              <a:t>Potential revision of SID with request of target date extension</a:t>
            </a:r>
          </a:p>
          <a:p>
            <a:pPr marL="593725" lvl="1" indent="-285750">
              <a:buFontTx/>
              <a:buChar char="-"/>
            </a:pPr>
            <a:r>
              <a:rPr lang="en-US" sz="1600" dirty="0"/>
              <a:t>Additional topics: Presence, Queuing of a call</a:t>
            </a:r>
          </a:p>
          <a:p>
            <a:pPr marL="593725" lvl="1" indent="-285750">
              <a:buFontTx/>
              <a:buChar char="-"/>
            </a:pPr>
            <a:endParaRPr lang="en-US" sz="1600" dirty="0"/>
          </a:p>
          <a:p>
            <a:pPr marL="593725" lvl="1" indent="-285750"/>
            <a:r>
              <a:rPr lang="en-US" sz="1600" dirty="0"/>
              <a:t>SA1#[n+2] (11/24): Study 100% </a:t>
            </a:r>
          </a:p>
          <a:p>
            <a:pPr marL="593725" lvl="1" indent="-285750">
              <a:buFontTx/>
              <a:buChar char="-"/>
            </a:pPr>
            <a:r>
              <a:rPr lang="en-US" sz="1600" dirty="0"/>
              <a:t>Use cases with the additional topic, if revised SID agreed in SA1#[n+1]</a:t>
            </a:r>
          </a:p>
          <a:p>
            <a:pPr marL="307975" lvl="1" indent="0">
              <a:buNone/>
            </a:pPr>
            <a:r>
              <a:rPr lang="en-US" sz="1600" dirty="0"/>
              <a:t>	</a:t>
            </a:r>
          </a:p>
          <a:p>
            <a:pPr marL="0" lvl="1" indent="0">
              <a:buNone/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600" dirty="0"/>
              <a:t>Email discussions, conference calls.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16403" y="2429935"/>
            <a:ext cx="5793530" cy="4331813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387600"/>
            <a:ext cx="5305249" cy="4331814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84CB8997-FD2B-41B6-80D7-79D46F1D71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594630"/>
              </p:ext>
            </p:extLst>
          </p:nvPr>
        </p:nvGraphicFramePr>
        <p:xfrm>
          <a:off x="347800" y="1320226"/>
          <a:ext cx="11305032" cy="97795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839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17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65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8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925"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1030043</a:t>
                      </a:r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FRMCS Phase 6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FS_FRMCS_Ph6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09/2024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SP-240199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20%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Revision of SID’s scope and extension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840">
                <a:tc>
                  <a:txBody>
                    <a:bodyPr/>
                    <a:lstStyle/>
                    <a:p>
                      <a:pPr algn="r" fontAlgn="b"/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200" b="0" i="0" u="sng" strike="noStrike" kern="1200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1989744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577B514-0AE6-A0E2-C10F-F2DA4E2391B8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#106 - Jeju, Korea, 27 - 31 May 2024		 S1-241401</a:t>
            </a:r>
          </a:p>
        </p:txBody>
      </p:sp>
    </p:spTree>
    <p:extLst>
      <p:ext uri="{BB962C8B-B14F-4D97-AF65-F5344CB8AC3E}">
        <p14:creationId xmlns:p14="http://schemas.microsoft.com/office/powerpoint/2010/main" val="630066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578</TotalTime>
  <Words>212</Words>
  <Application>Microsoft Office PowerPoint</Application>
  <PresentationFormat>Grand écran</PresentationFormat>
  <Paragraphs>39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&lt;FS_FRMCS_Ph6&gt;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Vassiliki Nikolopoulou, VN1</cp:lastModifiedBy>
  <cp:revision>48</cp:revision>
  <dcterms:created xsi:type="dcterms:W3CDTF">2023-04-17T08:04:47Z</dcterms:created>
  <dcterms:modified xsi:type="dcterms:W3CDTF">2024-05-31T01:29:03Z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