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1"/>
  </p:notesMasterIdLst>
  <p:sldIdLst>
    <p:sldId id="303" r:id="rId7"/>
    <p:sldId id="2147478749" r:id="rId8"/>
    <p:sldId id="2147478750" r:id="rId9"/>
    <p:sldId id="33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Nokia, Samsung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S1-241288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Endorse the fact to consider “key values” in the context of SA1 6G study/</a:t>
            </a:r>
            <a:r>
              <a:rPr lang="en-US" sz="2400" dirty="0" err="1"/>
              <a:t>ies</a:t>
            </a:r>
            <a:r>
              <a:rPr lang="en-US" sz="2400" dirty="0"/>
              <a:t>, with clear overall focus on “sustainability”-related aspects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use of the “key value” term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principle of addressing “key values” as part of the 6G </a:t>
            </a:r>
            <a:r>
              <a:rPr lang="en-US" sz="2400" u="sng" dirty="0"/>
              <a:t>study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The granularity </a:t>
            </a:r>
            <a:r>
              <a:rPr lang="en-US" sz="2000" dirty="0">
                <a:solidFill>
                  <a:srgbClr val="FF0000"/>
                </a:solidFill>
              </a:rPr>
              <a:t>and format </a:t>
            </a:r>
            <a:r>
              <a:rPr lang="en-US" sz="2000" dirty="0"/>
              <a:t>of contributions to the study related to key value will be determined when the process is agreed.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Key values will be discussed at the use case granularity, if a procedure to do this is agreed in SA1.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There is currently no assumption of further implications of this </a:t>
            </a:r>
            <a:r>
              <a:rPr lang="en-US" sz="2000"/>
              <a:t>process beyond </a:t>
            </a:r>
            <a:r>
              <a:rPr lang="en-US" sz="2000" dirty="0"/>
              <a:t>the SA1 study.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to add an objective to the 6G SID to</a:t>
            </a:r>
          </a:p>
          <a:p>
            <a:pPr lvl="1"/>
            <a:r>
              <a:rPr lang="en-US" sz="2000" i="1" dirty="0"/>
              <a:t>“Define a set of key values and associated terminology</a:t>
            </a:r>
          </a:p>
          <a:p>
            <a:pPr lvl="1"/>
            <a:r>
              <a:rPr lang="en-US" sz="2000" i="1" dirty="0"/>
              <a:t>Define a process to include key value considerations in the TR</a:t>
            </a:r>
          </a:p>
          <a:p>
            <a:pPr lvl="1"/>
            <a:r>
              <a:rPr lang="en-GB" sz="2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the defined process in the work of the TR to document key value considerations.”</a:t>
            </a:r>
            <a:endParaRPr lang="en-US" i="1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next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Endorse the </a:t>
            </a:r>
            <a:r>
              <a:rPr lang="en-US" u="sng" dirty="0"/>
              <a:t>set</a:t>
            </a:r>
            <a:r>
              <a:rPr lang="en-US" dirty="0"/>
              <a:t> of “key values” to be used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– and possibly endorse - the </a:t>
            </a:r>
            <a:r>
              <a:rPr lang="en-US" u="sng" dirty="0"/>
              <a:t>meaning</a:t>
            </a:r>
            <a:r>
              <a:rPr lang="en-US" dirty="0"/>
              <a:t> of the “key values” to be used, in the context of SA1</a:t>
            </a:r>
          </a:p>
          <a:p>
            <a:pPr>
              <a:buFont typeface="+mj-lt"/>
              <a:buAutoNum type="arabicPeriod"/>
            </a:pPr>
            <a:r>
              <a:rPr lang="en-US" dirty="0"/>
              <a:t>Endorse the process to consider KV in the context of the study (e.g. with respect to use cases)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 marL="67732" indent="0">
              <a:buNone/>
            </a:pPr>
            <a:r>
              <a:rPr lang="en-US" dirty="0"/>
              <a:t>An interim call is proposed to prepare for the next meeting.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93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RBI5PAMIO524-1616901215-24153</_dlc_DocId>
    <HideFromDelve xmlns="71c5aaf6-e6ce-465b-b873-5148d2a4c105">false</HideFromDelve>
    <_dlc_DocIdUrl xmlns="71c5aaf6-e6ce-465b-b873-5148d2a4c105">
      <Url>https://nokia.sharepoint.com/sites/gxp/_layouts/15/DocIdRedir.aspx?ID=RBI5PAMIO524-1616901215-24153</Url>
      <Description>RBI5PAMIO524-1616901215-24153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schemas.microsoft.com/office/2006/documentManagement/types"/>
    <ds:schemaRef ds:uri="3f2ce089-3858-4176-9a21-a30f9204848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71c5aaf6-e6ce-465b-b873-5148d2a4c105"/>
    <ds:schemaRef ds:uri="7275bb01-7583-478d-bc14-e839a2dd5989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Microsoft Office PowerPoint</Application>
  <PresentationFormat>Widescreen</PresentationFormat>
  <Paragraphs>25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PowerPoint Presentation</vt:lpstr>
      <vt:lpstr>Proposal for endorsement at this meeting</vt:lpstr>
      <vt:lpstr>Proposed objectives for next meeting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2024-05-30T06:29:15Z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dd292141-dc55-4491-b1ff-62669f8295d3</vt:lpwstr>
  </property>
</Properties>
</file>