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0"/>
  </p:notesMasterIdLst>
  <p:sldIdLst>
    <p:sldId id="303" r:id="rId7"/>
    <p:sldId id="2147478749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96" d="100"/>
          <a:sy n="96" d="100"/>
        </p:scale>
        <p:origin x="67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3E4391-B736-453C-81CB-9D9D740B24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03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Huawei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S1-241382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meeting: Contribution Driven KVs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49"/>
            <a:ext cx="11184400" cy="4962554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Endorse for SA1 to consider “key values” in the context of SA1 6G study/</a:t>
            </a:r>
            <a:r>
              <a:rPr lang="en-US" sz="2400" dirty="0" err="1"/>
              <a:t>ies</a:t>
            </a:r>
            <a:r>
              <a:rPr lang="en-US" sz="2400" dirty="0"/>
              <a:t> in a contribution driven way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use of the “key value” term in the process below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principle of addressing “key values” as part of the study in the following manner only: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discussed at the use case granularity, based on input contribution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included in the Description clause of a use case, hence documented in the TR, using language at the contributor’s discretion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considered by delegates when searching for consensus on a use case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No further KV process needed beyond consensus of use cases</a:t>
            </a:r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RBI5PAMIO524-1616901215-23986</_dlc_DocId>
    <HideFromDelve xmlns="71c5aaf6-e6ce-465b-b873-5148d2a4c105">false</HideFromDelve>
    <_dlc_DocIdUrl xmlns="71c5aaf6-e6ce-465b-b873-5148d2a4c105">
      <Url>https://nokia.sharepoint.com/sites/gxp/_layouts/15/DocIdRedir.aspx?ID=RBI5PAMIO524-1616901215-23986</Url>
      <Description>RBI5PAMIO524-1616901215-23986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schemas.microsoft.com/office/2006/documentManagement/types"/>
    <ds:schemaRef ds:uri="3f2ce089-3858-4176-9a21-a30f9204848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71c5aaf6-e6ce-465b-b873-5148d2a4c105"/>
    <ds:schemaRef ds:uri="7275bb01-7583-478d-bc14-e839a2dd5989"/>
    <ds:schemaRef ds:uri="http://www.w3.org/XML/1998/namespac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Widescreen</PresentationFormat>
  <Paragraphs>17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2_Office Theme</vt:lpstr>
      <vt:lpstr>PowerPoint Presentation</vt:lpstr>
      <vt:lpstr>Proposal for endorsement at this meeting: Contribution Driven KVs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2024-05-30T08:29:42Z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9c47df4b-821f-48c7-9857-10233883352d</vt:lpwstr>
  </property>
</Properties>
</file>