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1" r:id="rId6"/>
  </p:sldMasterIdLst>
  <p:notesMasterIdLst>
    <p:notesMasterId r:id="rId10"/>
  </p:notesMasterIdLst>
  <p:sldIdLst>
    <p:sldId id="303" r:id="rId7"/>
    <p:sldId id="2147478749" r:id="rId8"/>
    <p:sldId id="33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FF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0327" autoAdjust="0"/>
  </p:normalViewPr>
  <p:slideViewPr>
    <p:cSldViewPr snapToGrid="0">
      <p:cViewPr varScale="1">
        <p:scale>
          <a:sx n="96" d="100"/>
          <a:sy n="96" d="100"/>
        </p:scale>
        <p:origin x="67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41853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1219170" lvl="1" indent="-457189" algn="l" rtl="0"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4267093" lvl="6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4876678" lvl="7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5486263" lvl="8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0569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633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5448300" y="3304117"/>
            <a:ext cx="1299600" cy="328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333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 sz="2400"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883901" y="154517"/>
            <a:ext cx="977900" cy="56938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11078633" y="6364816"/>
            <a:ext cx="812800" cy="4192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333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t>‹#›</a:t>
            </a:fld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7321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70" r:id="rId4"/>
    <p:sldLayoutId id="2147483974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5358" y="2531140"/>
            <a:ext cx="77089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fontScale="92500"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dirty="0"/>
              <a:t>Proposed way forward on</a:t>
            </a:r>
            <a:br>
              <a:rPr lang="en-US" dirty="0"/>
            </a:br>
            <a:r>
              <a:rPr lang="en-US" dirty="0"/>
              <a:t>Key Values for 6G study in SA1</a:t>
            </a: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Huawei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 	10.1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Endorsement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0300" y="6570134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067" kern="0">
                <a:solidFill>
                  <a:srgbClr val="000000"/>
                </a:solidFill>
                <a:latin typeface="Arial" panose="020B0604020202020204" pitchFamily="34" charset="0"/>
                <a:cs typeface="Arial"/>
                <a:sym typeface="Arial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S1-241295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SA1#106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27 – 31 May 2024, Jeju, Korea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FFB6BD-9BCA-D2D2-3908-7CD622685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endorsement at this meeting: Contribution Driven KVs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1C791A-06DB-9A2B-9962-E40946C3E3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dirty="0"/>
              <a:t>Endorse for SA1 to consider “key values” in the context of SA1 6G study/</a:t>
            </a:r>
            <a:r>
              <a:rPr lang="en-US" dirty="0" err="1"/>
              <a:t>ies</a:t>
            </a:r>
            <a:endParaRPr lang="en-US" dirty="0"/>
          </a:p>
          <a:p>
            <a:pPr>
              <a:buFont typeface="+mj-lt"/>
              <a:buAutoNum type="arabicPeriod"/>
            </a:pPr>
            <a:r>
              <a:rPr lang="en-US" dirty="0"/>
              <a:t>Endorse the use of the “key value” term</a:t>
            </a:r>
          </a:p>
          <a:p>
            <a:pPr>
              <a:buFont typeface="+mj-lt"/>
              <a:buAutoNum type="arabicPeriod"/>
            </a:pPr>
            <a:r>
              <a:rPr lang="en-US" dirty="0"/>
              <a:t>Endorse the principle of addressing “key values” as part of the study in the following manner:</a:t>
            </a:r>
          </a:p>
          <a:p>
            <a:pPr lvl="1">
              <a:buFont typeface="+mj-lt"/>
              <a:buAutoNum type="arabicPeriod"/>
            </a:pPr>
            <a:r>
              <a:rPr lang="en-US" dirty="0"/>
              <a:t>Key values may be discussed at the use case granularity, based on input contribution</a:t>
            </a:r>
          </a:p>
          <a:p>
            <a:pPr lvl="1">
              <a:buFont typeface="+mj-lt"/>
              <a:buAutoNum type="arabicPeriod"/>
            </a:pPr>
            <a:r>
              <a:rPr lang="en-US" dirty="0"/>
              <a:t>Key values may be included in the Description clause of a use case, hence documented in the TR, using language at the contributor’s discretion</a:t>
            </a:r>
          </a:p>
          <a:p>
            <a:pPr lvl="1">
              <a:buFont typeface="+mj-lt"/>
              <a:buAutoNum type="arabicPeriod"/>
            </a:pPr>
            <a:r>
              <a:rPr lang="en-US" dirty="0"/>
              <a:t>Key values may be considered when searching for consensus on a use case</a:t>
            </a:r>
          </a:p>
          <a:p>
            <a:pPr lvl="1">
              <a:buFont typeface="+mj-lt"/>
              <a:buAutoNum type="arabicPeriod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13407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3C4C7-EAD5-D4FC-96F4-798C26AB3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CA8F6E-9B8E-CB34-39F9-6F62000A0B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95137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RBI5PAMIO524-1616901215-23986</_dlc_DocId>
    <HideFromDelve xmlns="71c5aaf6-e6ce-465b-b873-5148d2a4c105">false</HideFromDelve>
    <_dlc_DocIdUrl xmlns="71c5aaf6-e6ce-465b-b873-5148d2a4c105">
      <Url>https://nokia.sharepoint.com/sites/gxp/_layouts/15/DocIdRedir.aspx?ID=RBI5PAMIO524-1616901215-23986</Url>
      <Description>RBI5PAMIO524-1616901215-23986</Description>
    </_dlc_DocIdUrl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D3B028B-89E0-49E0-9D77-439C62CA891D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BB91150F-6C29-4D01-9C2A-26DFE2253169}">
  <ds:schemaRefs>
    <ds:schemaRef ds:uri="http://purl.org/dc/elements/1.1/"/>
    <ds:schemaRef ds:uri="http://schemas.microsoft.com/office/2006/documentManagement/types"/>
    <ds:schemaRef ds:uri="3f2ce089-3858-4176-9a21-a30f9204848e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71c5aaf6-e6ce-465b-b873-5148d2a4c105"/>
    <ds:schemaRef ds:uri="7275bb01-7583-478d-bc14-e839a2dd5989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6FDE0B1-8167-42BF-ABFE-28D1A20CF4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173B6770-7949-4878-B121-224886B9464B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</Words>
  <Application>Microsoft Office PowerPoint</Application>
  <PresentationFormat>Widescreen</PresentationFormat>
  <Paragraphs>15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2_Office Theme</vt:lpstr>
      <vt:lpstr>PowerPoint Presentation</vt:lpstr>
      <vt:lpstr>Proposal for endorsement at this meeting: Contribution Driven KVs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</cp:revision>
  <dcterms:created xsi:type="dcterms:W3CDTF">2024-02-07T17:13:37Z</dcterms:created>
  <dcterms:modified xsi:type="dcterms:W3CDTF">2024-05-29T10:33:21Z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9c47df4b-821f-48c7-9857-10233883352d</vt:lpwstr>
  </property>
</Properties>
</file>