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3"/>
  </p:notesMasterIdLst>
  <p:handoutMasterIdLst>
    <p:handoutMasterId r:id="rId14"/>
  </p:handoutMasterIdLst>
  <p:sldIdLst>
    <p:sldId id="341" r:id="rId7"/>
    <p:sldId id="851" r:id="rId8"/>
    <p:sldId id="365" r:id="rId9"/>
    <p:sldId id="852" r:id="rId10"/>
    <p:sldId id="850" r:id="rId11"/>
    <p:sldId id="84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9497C81-942B-AC4E-8347-629AB7CA13FB}" name="Hideaki Takahashi (Nokia)" initials="H(" userId="S::hideaki.takahashi@nokia.com::42788fdf-2e17-4914-9a82-fe3b5b4191b2" providerId="AD"/>
  <p188:author id="{4269948B-D281-50B8-AF99-14C9D20151A9}" name="Laurent-Walter Goix (Nokia)" initials="LWG" userId="Laurent-Walter Goix (Noki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384109-A463-4AB1-B9D8-823A8CE63E04}" v="7" dt="2024-05-17T20:07:54.3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79" autoAdjust="0"/>
    <p:restoredTop sz="90327" autoAdjust="0"/>
  </p:normalViewPr>
  <p:slideViewPr>
    <p:cSldViewPr snapToGrid="0">
      <p:cViewPr varScale="1">
        <p:scale>
          <a:sx n="77" d="100"/>
          <a:sy n="77" d="100"/>
        </p:scale>
        <p:origin x="715"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t-Walter Goix (Nokia)" userId="9ff40d73-f4ab-4eaa-b919-9a91c319482c" providerId="ADAL" clId="{55AAF4C3-CD34-40A0-9F27-63EFCB189D1C}"/>
    <pc:docChg chg="undo custSel addSld delSld modSld modMainMaster">
      <pc:chgData name="Laurent-Walter Goix (Nokia)" userId="9ff40d73-f4ab-4eaa-b919-9a91c319482c" providerId="ADAL" clId="{55AAF4C3-CD34-40A0-9F27-63EFCB189D1C}" dt="2024-02-16T13:57:29.367" v="1030" actId="1076"/>
      <pc:docMkLst>
        <pc:docMk/>
      </pc:docMkLst>
      <pc:sldChg chg="modSp add del mod">
        <pc:chgData name="Laurent-Walter Goix (Nokia)" userId="9ff40d73-f4ab-4eaa-b919-9a91c319482c" providerId="ADAL" clId="{55AAF4C3-CD34-40A0-9F27-63EFCB189D1C}" dt="2024-02-16T10:41:18.499" v="951"/>
        <pc:sldMkLst>
          <pc:docMk/>
          <pc:sldMk cId="0" sldId="303"/>
        </pc:sldMkLst>
        <pc:spChg chg="mod">
          <ac:chgData name="Laurent-Walter Goix (Nokia)" userId="9ff40d73-f4ab-4eaa-b919-9a91c319482c" providerId="ADAL" clId="{55AAF4C3-CD34-40A0-9F27-63EFCB189D1C}" dt="2024-02-16T10:41:18.499" v="951"/>
          <ac:spMkLst>
            <pc:docMk/>
            <pc:sldMk cId="0" sldId="303"/>
            <ac:spMk id="5" creationId="{E0DD555D-A134-ACD1-34B2-8D3FF302EDD2}"/>
          </ac:spMkLst>
        </pc:spChg>
      </pc:sldChg>
      <pc:sldChg chg="modSp mod">
        <pc:chgData name="Laurent-Walter Goix (Nokia)" userId="9ff40d73-f4ab-4eaa-b919-9a91c319482c" providerId="ADAL" clId="{55AAF4C3-CD34-40A0-9F27-63EFCB189D1C}" dt="2024-02-16T10:40:22.483" v="935" actId="20577"/>
        <pc:sldMkLst>
          <pc:docMk/>
          <pc:sldMk cId="0" sldId="341"/>
        </pc:sldMkLst>
        <pc:spChg chg="mod">
          <ac:chgData name="Laurent-Walter Goix (Nokia)" userId="9ff40d73-f4ab-4eaa-b919-9a91c319482c" providerId="ADAL" clId="{55AAF4C3-CD34-40A0-9F27-63EFCB189D1C}" dt="2024-02-16T10:40:22.483" v="935" actId="20577"/>
          <ac:spMkLst>
            <pc:docMk/>
            <pc:sldMk cId="0" sldId="341"/>
            <ac:spMk id="5122" creationId="{6BFCA172-672F-4297-B767-9F7EDE373FA1}"/>
          </ac:spMkLst>
        </pc:spChg>
        <pc:spChg chg="mod">
          <ac:chgData name="Laurent-Walter Goix (Nokia)" userId="9ff40d73-f4ab-4eaa-b919-9a91c319482c" providerId="ADAL" clId="{55AAF4C3-CD34-40A0-9F27-63EFCB189D1C}" dt="2024-02-15T12:08:37.369" v="645" actId="20577"/>
          <ac:spMkLst>
            <pc:docMk/>
            <pc:sldMk cId="0" sldId="341"/>
            <ac:spMk id="5123" creationId="{9FAD3684-801E-4E1E-85EB-F5F3E5D37277}"/>
          </ac:spMkLst>
        </pc:spChg>
      </pc:sldChg>
      <pc:sldChg chg="del">
        <pc:chgData name="Laurent-Walter Goix (Nokia)" userId="9ff40d73-f4ab-4eaa-b919-9a91c319482c" providerId="ADAL" clId="{55AAF4C3-CD34-40A0-9F27-63EFCB189D1C}" dt="2024-02-15T08:59:00.107" v="228" actId="47"/>
        <pc:sldMkLst>
          <pc:docMk/>
          <pc:sldMk cId="0" sldId="363"/>
        </pc:sldMkLst>
      </pc:sldChg>
      <pc:sldChg chg="del">
        <pc:chgData name="Laurent-Walter Goix (Nokia)" userId="9ff40d73-f4ab-4eaa-b919-9a91c319482c" providerId="ADAL" clId="{55AAF4C3-CD34-40A0-9F27-63EFCB189D1C}" dt="2024-02-15T12:08:48.401" v="646" actId="47"/>
        <pc:sldMkLst>
          <pc:docMk/>
          <pc:sldMk cId="1264103956" sldId="364"/>
        </pc:sldMkLst>
      </pc:sldChg>
      <pc:sldChg chg="addSp modSp mod">
        <pc:chgData name="Laurent-Walter Goix (Nokia)" userId="9ff40d73-f4ab-4eaa-b919-9a91c319482c" providerId="ADAL" clId="{55AAF4C3-CD34-40A0-9F27-63EFCB189D1C}" dt="2024-02-16T13:57:29.367" v="1030" actId="1076"/>
        <pc:sldMkLst>
          <pc:docMk/>
          <pc:sldMk cId="1261712922" sldId="365"/>
        </pc:sldMkLst>
        <pc:spChg chg="add mod">
          <ac:chgData name="Laurent-Walter Goix (Nokia)" userId="9ff40d73-f4ab-4eaa-b919-9a91c319482c" providerId="ADAL" clId="{55AAF4C3-CD34-40A0-9F27-63EFCB189D1C}" dt="2024-02-16T13:55:57.413" v="1022" actId="20577"/>
          <ac:spMkLst>
            <pc:docMk/>
            <pc:sldMk cId="1261712922" sldId="365"/>
            <ac:spMk id="3" creationId="{69990852-69F1-F045-CC7F-5D75DDCCEFD3}"/>
          </ac:spMkLst>
        </pc:spChg>
        <pc:spChg chg="mod">
          <ac:chgData name="Laurent-Walter Goix (Nokia)" userId="9ff40d73-f4ab-4eaa-b919-9a91c319482c" providerId="ADAL" clId="{55AAF4C3-CD34-40A0-9F27-63EFCB189D1C}" dt="2024-02-15T08:54:19.762" v="103" actId="1076"/>
          <ac:spMkLst>
            <pc:docMk/>
            <pc:sldMk cId="1261712922" sldId="365"/>
            <ac:spMk id="15" creationId="{68203D93-22DC-A968-853C-645912FB64D0}"/>
          </ac:spMkLst>
        </pc:spChg>
        <pc:spChg chg="mod">
          <ac:chgData name="Laurent-Walter Goix (Nokia)" userId="9ff40d73-f4ab-4eaa-b919-9a91c319482c" providerId="ADAL" clId="{55AAF4C3-CD34-40A0-9F27-63EFCB189D1C}" dt="2024-02-15T08:54:19.762" v="103" actId="1076"/>
          <ac:spMkLst>
            <pc:docMk/>
            <pc:sldMk cId="1261712922" sldId="365"/>
            <ac:spMk id="17" creationId="{60FC9B6B-B4A3-ACF3-8853-3E149E9D44A6}"/>
          </ac:spMkLst>
        </pc:spChg>
        <pc:spChg chg="mod">
          <ac:chgData name="Laurent-Walter Goix (Nokia)" userId="9ff40d73-f4ab-4eaa-b919-9a91c319482c" providerId="ADAL" clId="{55AAF4C3-CD34-40A0-9F27-63EFCB189D1C}" dt="2024-02-16T13:56:10.069" v="1024" actId="1076"/>
          <ac:spMkLst>
            <pc:docMk/>
            <pc:sldMk cId="1261712922" sldId="365"/>
            <ac:spMk id="19" creationId="{E6C41645-7E76-1490-90DB-AC12E7E3A3EF}"/>
          </ac:spMkLst>
        </pc:spChg>
        <pc:spChg chg="mod">
          <ac:chgData name="Laurent-Walter Goix (Nokia)" userId="9ff40d73-f4ab-4eaa-b919-9a91c319482c" providerId="ADAL" clId="{55AAF4C3-CD34-40A0-9F27-63EFCB189D1C}" dt="2024-02-15T08:54:19.762" v="103" actId="1076"/>
          <ac:spMkLst>
            <pc:docMk/>
            <pc:sldMk cId="1261712922" sldId="365"/>
            <ac:spMk id="21" creationId="{F4FC3E92-1493-912C-CD98-BC3F67099146}"/>
          </ac:spMkLst>
        </pc:spChg>
        <pc:grpChg chg="mod">
          <ac:chgData name="Laurent-Walter Goix (Nokia)" userId="9ff40d73-f4ab-4eaa-b919-9a91c319482c" providerId="ADAL" clId="{55AAF4C3-CD34-40A0-9F27-63EFCB189D1C}" dt="2024-02-15T08:54:19.762" v="103" actId="1076"/>
          <ac:grpSpMkLst>
            <pc:docMk/>
            <pc:sldMk cId="1261712922" sldId="365"/>
            <ac:grpSpMk id="4" creationId="{FFD733C3-C3B1-A8CE-26B7-35F258E8B652}"/>
          </ac:grpSpMkLst>
        </pc:grpChg>
        <pc:picChg chg="mod">
          <ac:chgData name="Laurent-Walter Goix (Nokia)" userId="9ff40d73-f4ab-4eaa-b919-9a91c319482c" providerId="ADAL" clId="{55AAF4C3-CD34-40A0-9F27-63EFCB189D1C}" dt="2024-02-15T08:54:19.762" v="103" actId="1076"/>
          <ac:picMkLst>
            <pc:docMk/>
            <pc:sldMk cId="1261712922" sldId="365"/>
            <ac:picMk id="16" creationId="{33AFBA81-131D-D117-BA5E-D94693CAF091}"/>
          </ac:picMkLst>
        </pc:picChg>
        <pc:picChg chg="mod">
          <ac:chgData name="Laurent-Walter Goix (Nokia)" userId="9ff40d73-f4ab-4eaa-b919-9a91c319482c" providerId="ADAL" clId="{55AAF4C3-CD34-40A0-9F27-63EFCB189D1C}" dt="2024-02-16T13:56:10.069" v="1024" actId="1076"/>
          <ac:picMkLst>
            <pc:docMk/>
            <pc:sldMk cId="1261712922" sldId="365"/>
            <ac:picMk id="18" creationId="{9B327DC9-F89F-7980-754A-25394149CC0C}"/>
          </ac:picMkLst>
        </pc:picChg>
        <pc:picChg chg="mod">
          <ac:chgData name="Laurent-Walter Goix (Nokia)" userId="9ff40d73-f4ab-4eaa-b919-9a91c319482c" providerId="ADAL" clId="{55AAF4C3-CD34-40A0-9F27-63EFCB189D1C}" dt="2024-02-15T08:54:19.762" v="103" actId="1076"/>
          <ac:picMkLst>
            <pc:docMk/>
            <pc:sldMk cId="1261712922" sldId="365"/>
            <ac:picMk id="20" creationId="{9085E1FC-2D80-EDF1-0AF1-BA6D296FFEA8}"/>
          </ac:picMkLst>
        </pc:picChg>
        <pc:picChg chg="mod">
          <ac:chgData name="Laurent-Walter Goix (Nokia)" userId="9ff40d73-f4ab-4eaa-b919-9a91c319482c" providerId="ADAL" clId="{55AAF4C3-CD34-40A0-9F27-63EFCB189D1C}" dt="2024-02-16T13:56:10.069" v="1024" actId="1076"/>
          <ac:picMkLst>
            <pc:docMk/>
            <pc:sldMk cId="1261712922" sldId="365"/>
            <ac:picMk id="22" creationId="{8D2D28F4-130A-AF1F-593A-C2A0519F2B91}"/>
          </ac:picMkLst>
        </pc:picChg>
        <pc:picChg chg="add mod modCrop">
          <ac:chgData name="Laurent-Walter Goix (Nokia)" userId="9ff40d73-f4ab-4eaa-b919-9a91c319482c" providerId="ADAL" clId="{55AAF4C3-CD34-40A0-9F27-63EFCB189D1C}" dt="2024-02-16T13:57:29.367" v="1030" actId="1076"/>
          <ac:picMkLst>
            <pc:docMk/>
            <pc:sldMk cId="1261712922" sldId="365"/>
            <ac:picMk id="24" creationId="{D43795CE-0A24-386E-0478-BA163BDD8089}"/>
          </ac:picMkLst>
        </pc:picChg>
      </pc:sldChg>
      <pc:sldChg chg="modSp mod">
        <pc:chgData name="Laurent-Walter Goix (Nokia)" userId="9ff40d73-f4ab-4eaa-b919-9a91c319482c" providerId="ADAL" clId="{55AAF4C3-CD34-40A0-9F27-63EFCB189D1C}" dt="2024-02-15T11:55:49.161" v="242" actId="6549"/>
        <pc:sldMkLst>
          <pc:docMk/>
          <pc:sldMk cId="1669985810" sldId="850"/>
        </pc:sldMkLst>
        <pc:spChg chg="mod">
          <ac:chgData name="Laurent-Walter Goix (Nokia)" userId="9ff40d73-f4ab-4eaa-b919-9a91c319482c" providerId="ADAL" clId="{55AAF4C3-CD34-40A0-9F27-63EFCB189D1C}" dt="2024-02-15T11:55:49.161" v="242" actId="6549"/>
          <ac:spMkLst>
            <pc:docMk/>
            <pc:sldMk cId="1669985810" sldId="850"/>
            <ac:spMk id="3" creationId="{A8BC57C2-3F2D-0348-2991-11B6405B313C}"/>
          </ac:spMkLst>
        </pc:spChg>
      </pc:sldChg>
      <pc:sldChg chg="modSp add mod">
        <pc:chgData name="Laurent-Walter Goix (Nokia)" userId="9ff40d73-f4ab-4eaa-b919-9a91c319482c" providerId="ADAL" clId="{55AAF4C3-CD34-40A0-9F27-63EFCB189D1C}" dt="2024-02-15T12:21:28.968" v="929" actId="20577"/>
        <pc:sldMkLst>
          <pc:docMk/>
          <pc:sldMk cId="1497039398" sldId="851"/>
        </pc:sldMkLst>
        <pc:spChg chg="mod">
          <ac:chgData name="Laurent-Walter Goix (Nokia)" userId="9ff40d73-f4ab-4eaa-b919-9a91c319482c" providerId="ADAL" clId="{55AAF4C3-CD34-40A0-9F27-63EFCB189D1C}" dt="2024-02-15T12:21:28.968" v="929" actId="20577"/>
          <ac:spMkLst>
            <pc:docMk/>
            <pc:sldMk cId="1497039398" sldId="851"/>
            <ac:spMk id="6147" creationId="{33CFEE74-7B51-47B2-8BC9-945D38E983E7}"/>
          </ac:spMkLst>
        </pc:spChg>
      </pc:sldChg>
      <pc:sldMasterChg chg="modSp mod">
        <pc:chgData name="Laurent-Walter Goix (Nokia)" userId="9ff40d73-f4ab-4eaa-b919-9a91c319482c" providerId="ADAL" clId="{55AAF4C3-CD34-40A0-9F27-63EFCB189D1C}" dt="2024-02-16T10:42:09.847" v="959"/>
        <pc:sldMasterMkLst>
          <pc:docMk/>
          <pc:sldMasterMk cId="0" sldId="2147485146"/>
        </pc:sldMasterMkLst>
        <pc:spChg chg="mod">
          <ac:chgData name="Laurent-Walter Goix (Nokia)" userId="9ff40d73-f4ab-4eaa-b919-9a91c319482c" providerId="ADAL" clId="{55AAF4C3-CD34-40A0-9F27-63EFCB189D1C}" dt="2024-02-16T07:42:08.588" v="931" actId="6549"/>
          <ac:spMkLst>
            <pc:docMk/>
            <pc:sldMasterMk cId="0" sldId="2147485146"/>
            <ac:spMk id="9" creationId="{ED4BE506-C0F9-461F-89BC-4B3F6F61A38D}"/>
          </ac:spMkLst>
        </pc:spChg>
        <pc:spChg chg="mod">
          <ac:chgData name="Laurent-Walter Goix (Nokia)" userId="9ff40d73-f4ab-4eaa-b919-9a91c319482c" providerId="ADAL" clId="{55AAF4C3-CD34-40A0-9F27-63EFCB189D1C}" dt="2024-02-16T10:42:09.847" v="959"/>
          <ac:spMkLst>
            <pc:docMk/>
            <pc:sldMasterMk cId="0" sldId="2147485146"/>
            <ac:spMk id="11" creationId="{AA2802BD-1B72-4AD1-8184-0FD099607084}"/>
          </ac:spMkLst>
        </pc:spChg>
        <pc:spChg chg="mod">
          <ac:chgData name="Laurent-Walter Goix (Nokia)" userId="9ff40d73-f4ab-4eaa-b919-9a91c319482c" providerId="ADAL" clId="{55AAF4C3-CD34-40A0-9F27-63EFCB189D1C}" dt="2024-02-16T10:40:49.092" v="947" actId="20577"/>
          <ac:spMkLst>
            <pc:docMk/>
            <pc:sldMasterMk cId="0" sldId="2147485146"/>
            <ac:spMk id="13" creationId="{AF4006C6-1A95-4284-A498-917EA49F0F95}"/>
          </ac:spMkLst>
        </pc:spChg>
      </pc:sldMasterChg>
    </pc:docChg>
  </pc:docChgLst>
  <pc:docChgLst>
    <pc:chgData name="Hideaki Takahashi (Nokia)" userId="S::hideaki.takahashi@nokia.com::42788fdf-2e17-4914-9a82-fe3b5b4191b2" providerId="AD" clId="Web-{57EE6690-09F2-4D01-0258-D11CEF98792E}"/>
    <pc:docChg chg="mod">
      <pc:chgData name="Hideaki Takahashi (Nokia)" userId="S::hideaki.takahashi@nokia.com::42788fdf-2e17-4914-9a82-fe3b5b4191b2" providerId="AD" clId="Web-{57EE6690-09F2-4D01-0258-D11CEF98792E}" dt="2023-10-31T10:37:45.252" v="1"/>
      <pc:docMkLst>
        <pc:docMk/>
      </pc:docMkLst>
      <pc:sldChg chg="addCm">
        <pc:chgData name="Hideaki Takahashi (Nokia)" userId="S::hideaki.takahashi@nokia.com::42788fdf-2e17-4914-9a82-fe3b5b4191b2" providerId="AD" clId="Web-{57EE6690-09F2-4D01-0258-D11CEF98792E}" dt="2023-10-31T10:37:45.252" v="1"/>
        <pc:sldMkLst>
          <pc:docMk/>
          <pc:sldMk cId="1669985810" sldId="850"/>
        </pc:sldMkLst>
        <pc:extLst>
          <p:ext xmlns:p="http://schemas.openxmlformats.org/presentationml/2006/main" uri="{D6D511B9-2390-475A-947B-AFAB55BFBCF1}">
            <pc226:cmChg xmlns:pc226="http://schemas.microsoft.com/office/powerpoint/2022/06/main/command" chg="add">
              <pc226:chgData name="Hideaki Takahashi (Nokia)" userId="S::hideaki.takahashi@nokia.com::42788fdf-2e17-4914-9a82-fe3b5b4191b2" providerId="AD" clId="Web-{57EE6690-09F2-4D01-0258-D11CEF98792E}" dt="2023-10-31T10:37:45.252" v="1"/>
              <pc2:cmMkLst xmlns:pc2="http://schemas.microsoft.com/office/powerpoint/2019/9/main/command">
                <pc:docMk/>
                <pc:sldMk cId="1669985810" sldId="850"/>
                <pc2:cmMk id="{B050F8B7-547F-429C-82C3-0889A3ABF6A2}"/>
              </pc2:cmMkLst>
            </pc226:cmChg>
          </p:ext>
        </pc:extLst>
      </pc:sldChg>
    </pc:docChg>
  </pc:docChgLst>
  <pc:docChgLst>
    <pc:chgData name="Laurent-Walter Goix (Nokia)" userId="9ff40d73-f4ab-4eaa-b919-9a91c319482c" providerId="ADAL" clId="{9E563BC6-A20D-4AC2-9795-EABE0E84D903}"/>
    <pc:docChg chg="undo redo custSel addSld delSld modSld modMainMaster">
      <pc:chgData name="Laurent-Walter Goix (Nokia)" userId="9ff40d73-f4ab-4eaa-b919-9a91c319482c" providerId="ADAL" clId="{9E563BC6-A20D-4AC2-9795-EABE0E84D903}" dt="2023-11-03T18:53:12.621" v="1576" actId="20577"/>
      <pc:docMkLst>
        <pc:docMk/>
      </pc:docMkLst>
      <pc:sldChg chg="modSp mod">
        <pc:chgData name="Laurent-Walter Goix (Nokia)" userId="9ff40d73-f4ab-4eaa-b919-9a91c319482c" providerId="ADAL" clId="{9E563BC6-A20D-4AC2-9795-EABE0E84D903}" dt="2023-11-03T18:53:12.621" v="1576" actId="20577"/>
        <pc:sldMkLst>
          <pc:docMk/>
          <pc:sldMk cId="0" sldId="341"/>
        </pc:sldMkLst>
        <pc:spChg chg="mod">
          <ac:chgData name="Laurent-Walter Goix (Nokia)" userId="9ff40d73-f4ab-4eaa-b919-9a91c319482c" providerId="ADAL" clId="{9E563BC6-A20D-4AC2-9795-EABE0E84D903}" dt="2023-11-03T18:53:12.621" v="1576" actId="20577"/>
          <ac:spMkLst>
            <pc:docMk/>
            <pc:sldMk cId="0" sldId="341"/>
            <ac:spMk id="5122" creationId="{6BFCA172-672F-4297-B767-9F7EDE373FA1}"/>
          </ac:spMkLst>
        </pc:spChg>
      </pc:sldChg>
      <pc:sldChg chg="modSp mod">
        <pc:chgData name="Laurent-Walter Goix (Nokia)" userId="9ff40d73-f4ab-4eaa-b919-9a91c319482c" providerId="ADAL" clId="{9E563BC6-A20D-4AC2-9795-EABE0E84D903}" dt="2023-10-30T21:44:01.906" v="1515" actId="20577"/>
        <pc:sldMkLst>
          <pc:docMk/>
          <pc:sldMk cId="0" sldId="363"/>
        </pc:sldMkLst>
        <pc:spChg chg="mod">
          <ac:chgData name="Laurent-Walter Goix (Nokia)" userId="9ff40d73-f4ab-4eaa-b919-9a91c319482c" providerId="ADAL" clId="{9E563BC6-A20D-4AC2-9795-EABE0E84D903}" dt="2023-10-30T14:44:32.985" v="76" actId="20577"/>
          <ac:spMkLst>
            <pc:docMk/>
            <pc:sldMk cId="0" sldId="363"/>
            <ac:spMk id="6146" creationId="{39BD4D34-87E7-4105-B586-4767AFA2F0F4}"/>
          </ac:spMkLst>
        </pc:spChg>
        <pc:spChg chg="mod">
          <ac:chgData name="Laurent-Walter Goix (Nokia)" userId="9ff40d73-f4ab-4eaa-b919-9a91c319482c" providerId="ADAL" clId="{9E563BC6-A20D-4AC2-9795-EABE0E84D903}" dt="2023-10-30T21:44:01.906" v="1515" actId="20577"/>
          <ac:spMkLst>
            <pc:docMk/>
            <pc:sldMk cId="0" sldId="363"/>
            <ac:spMk id="6147" creationId="{33CFEE74-7B51-47B2-8BC9-945D38E983E7}"/>
          </ac:spMkLst>
        </pc:spChg>
      </pc:sldChg>
      <pc:sldChg chg="modSp del mod">
        <pc:chgData name="Laurent-Walter Goix (Nokia)" userId="9ff40d73-f4ab-4eaa-b919-9a91c319482c" providerId="ADAL" clId="{9E563BC6-A20D-4AC2-9795-EABE0E84D903}" dt="2023-11-02T10:15:25.399" v="1565" actId="20577"/>
        <pc:sldMkLst>
          <pc:docMk/>
          <pc:sldMk cId="1264103956" sldId="364"/>
        </pc:sldMkLst>
        <pc:spChg chg="mod">
          <ac:chgData name="Laurent-Walter Goix (Nokia)" userId="9ff40d73-f4ab-4eaa-b919-9a91c319482c" providerId="ADAL" clId="{9E563BC6-A20D-4AC2-9795-EABE0E84D903}" dt="2023-10-30T15:01:22.036" v="463" actId="20577"/>
          <ac:spMkLst>
            <pc:docMk/>
            <pc:sldMk cId="1264103956" sldId="364"/>
            <ac:spMk id="2" creationId="{E60800D0-EF42-55D8-27D7-9161450970ED}"/>
          </ac:spMkLst>
        </pc:spChg>
        <pc:spChg chg="mod">
          <ac:chgData name="Laurent-Walter Goix (Nokia)" userId="9ff40d73-f4ab-4eaa-b919-9a91c319482c" providerId="ADAL" clId="{9E563BC6-A20D-4AC2-9795-EABE0E84D903}" dt="2023-11-02T10:15:25.399" v="1565" actId="20577"/>
          <ac:spMkLst>
            <pc:docMk/>
            <pc:sldMk cId="1264103956" sldId="364"/>
            <ac:spMk id="3" creationId="{FE884A36-1290-9384-7616-D46C6F829B03}"/>
          </ac:spMkLst>
        </pc:spChg>
        <pc:spChg chg="add mod">
          <ac:chgData name="Laurent-Walter Goix (Nokia)" userId="9ff40d73-f4ab-4eaa-b919-9a91c319482c" providerId="ADAL" clId="{9E563BC6-A20D-4AC2-9795-EABE0E84D903}" dt="2023-10-30T16:23:55.414" v="1447" actId="1038"/>
          <ac:spMkLst>
            <pc:docMk/>
            <pc:sldMk cId="1264103956" sldId="364"/>
            <ac:spMk id="5" creationId="{B0419C98-70FF-8A5F-520A-D8288E9E10AA}"/>
          </ac:spMkLst>
        </pc:spChg>
        <pc:graphicFrameChg chg="add del">
          <ac:chgData name="Laurent-Walter Goix (Nokia)" userId="9ff40d73-f4ab-4eaa-b919-9a91c319482c" providerId="ADAL" clId="{9E563BC6-A20D-4AC2-9795-EABE0E84D903}" dt="2023-10-30T15:14:37.678" v="1274" actId="26606"/>
          <ac:graphicFrameMkLst>
            <pc:docMk/>
            <pc:sldMk cId="1264103956" sldId="364"/>
            <ac:graphicFrameMk id="7" creationId="{3ED0A356-9051-BD29-F635-E97692E928FF}"/>
          </ac:graphicFrameMkLst>
        </pc:graphicFrameChg>
        <pc:picChg chg="add mod">
          <ac:chgData name="Laurent-Walter Goix (Nokia)" userId="9ff40d73-f4ab-4eaa-b919-9a91c319482c" providerId="ADAL" clId="{9E563BC6-A20D-4AC2-9795-EABE0E84D903}" dt="2023-10-30T16:23:55.414" v="1447" actId="1038"/>
          <ac:picMkLst>
            <pc:docMk/>
            <pc:sldMk cId="1264103956" sldId="364"/>
            <ac:picMk id="4" creationId="{DAA4BCF5-0956-E613-5608-96FA60657F80}"/>
          </ac:picMkLst>
        </pc:picChg>
      </pc:sldChg>
      <pc:sldChg chg="addSp delSp modSp new mod">
        <pc:chgData name="Laurent-Walter Goix (Nokia)" userId="9ff40d73-f4ab-4eaa-b919-9a91c319482c" providerId="ADAL" clId="{9E563BC6-A20D-4AC2-9795-EABE0E84D903}" dt="2023-10-30T15:16:02.734" v="1300" actId="20577"/>
        <pc:sldMkLst>
          <pc:docMk/>
          <pc:sldMk cId="1261712922" sldId="365"/>
        </pc:sldMkLst>
        <pc:spChg chg="mod">
          <ac:chgData name="Laurent-Walter Goix (Nokia)" userId="9ff40d73-f4ab-4eaa-b919-9a91c319482c" providerId="ADAL" clId="{9E563BC6-A20D-4AC2-9795-EABE0E84D903}" dt="2023-10-30T15:16:02.734" v="1300" actId="20577"/>
          <ac:spMkLst>
            <pc:docMk/>
            <pc:sldMk cId="1261712922" sldId="365"/>
            <ac:spMk id="2" creationId="{F4746542-A95B-C8A3-5AFB-298604CA4DDF}"/>
          </ac:spMkLst>
        </pc:spChg>
        <pc:spChg chg="del">
          <ac:chgData name="Laurent-Walter Goix (Nokia)" userId="9ff40d73-f4ab-4eaa-b919-9a91c319482c" providerId="ADAL" clId="{9E563BC6-A20D-4AC2-9795-EABE0E84D903}" dt="2023-10-30T15:15:48.325" v="1287" actId="478"/>
          <ac:spMkLst>
            <pc:docMk/>
            <pc:sldMk cId="1261712922" sldId="365"/>
            <ac:spMk id="3" creationId="{4404F4A9-45EA-A0CC-BE3E-FE36AAD8F080}"/>
          </ac:spMkLst>
        </pc:spChg>
        <pc:spChg chg="mod">
          <ac:chgData name="Laurent-Walter Goix (Nokia)" userId="9ff40d73-f4ab-4eaa-b919-9a91c319482c" providerId="ADAL" clId="{9E563BC6-A20D-4AC2-9795-EABE0E84D903}" dt="2023-10-30T15:15:48.773" v="1288"/>
          <ac:spMkLst>
            <pc:docMk/>
            <pc:sldMk cId="1261712922" sldId="365"/>
            <ac:spMk id="8" creationId="{BA10B27B-A835-F8F2-0C03-3DC32FE629CC}"/>
          </ac:spMkLst>
        </pc:spChg>
        <pc:spChg chg="mod">
          <ac:chgData name="Laurent-Walter Goix (Nokia)" userId="9ff40d73-f4ab-4eaa-b919-9a91c319482c" providerId="ADAL" clId="{9E563BC6-A20D-4AC2-9795-EABE0E84D903}" dt="2023-10-30T15:15:48.773" v="1288"/>
          <ac:spMkLst>
            <pc:docMk/>
            <pc:sldMk cId="1261712922" sldId="365"/>
            <ac:spMk id="9" creationId="{78D08D0F-CDEE-5BC9-8378-117D707C1731}"/>
          </ac:spMkLst>
        </pc:spChg>
        <pc:spChg chg="mod">
          <ac:chgData name="Laurent-Walter Goix (Nokia)" userId="9ff40d73-f4ab-4eaa-b919-9a91c319482c" providerId="ADAL" clId="{9E563BC6-A20D-4AC2-9795-EABE0E84D903}" dt="2023-10-30T15:15:48.773" v="1288"/>
          <ac:spMkLst>
            <pc:docMk/>
            <pc:sldMk cId="1261712922" sldId="365"/>
            <ac:spMk id="10" creationId="{0E3BF06A-3CFC-1F65-7C07-5440F5047368}"/>
          </ac:spMkLst>
        </pc:spChg>
        <pc:spChg chg="mod">
          <ac:chgData name="Laurent-Walter Goix (Nokia)" userId="9ff40d73-f4ab-4eaa-b919-9a91c319482c" providerId="ADAL" clId="{9E563BC6-A20D-4AC2-9795-EABE0E84D903}" dt="2023-10-30T15:15:48.773" v="1288"/>
          <ac:spMkLst>
            <pc:docMk/>
            <pc:sldMk cId="1261712922" sldId="365"/>
            <ac:spMk id="11" creationId="{2F7987A6-8C3A-A7AB-8C87-D9FCCC983021}"/>
          </ac:spMkLst>
        </pc:spChg>
        <pc:spChg chg="mod">
          <ac:chgData name="Laurent-Walter Goix (Nokia)" userId="9ff40d73-f4ab-4eaa-b919-9a91c319482c" providerId="ADAL" clId="{9E563BC6-A20D-4AC2-9795-EABE0E84D903}" dt="2023-10-30T15:15:48.773" v="1288"/>
          <ac:spMkLst>
            <pc:docMk/>
            <pc:sldMk cId="1261712922" sldId="365"/>
            <ac:spMk id="12" creationId="{DFA97ED0-4155-A46C-64C8-91C700DD0299}"/>
          </ac:spMkLst>
        </pc:spChg>
        <pc:spChg chg="add mod">
          <ac:chgData name="Laurent-Walter Goix (Nokia)" userId="9ff40d73-f4ab-4eaa-b919-9a91c319482c" providerId="ADAL" clId="{9E563BC6-A20D-4AC2-9795-EABE0E84D903}" dt="2023-10-30T15:15:53.429" v="1290" actId="6549"/>
          <ac:spMkLst>
            <pc:docMk/>
            <pc:sldMk cId="1261712922" sldId="365"/>
            <ac:spMk id="15" creationId="{68203D93-22DC-A968-853C-645912FB64D0}"/>
          </ac:spMkLst>
        </pc:spChg>
        <pc:spChg chg="add mod">
          <ac:chgData name="Laurent-Walter Goix (Nokia)" userId="9ff40d73-f4ab-4eaa-b919-9a91c319482c" providerId="ADAL" clId="{9E563BC6-A20D-4AC2-9795-EABE0E84D903}" dt="2023-10-30T15:15:51.032" v="1289" actId="1076"/>
          <ac:spMkLst>
            <pc:docMk/>
            <pc:sldMk cId="1261712922" sldId="365"/>
            <ac:spMk id="17" creationId="{60FC9B6B-B4A3-ACF3-8853-3E149E9D44A6}"/>
          </ac:spMkLst>
        </pc:spChg>
        <pc:spChg chg="add mod">
          <ac:chgData name="Laurent-Walter Goix (Nokia)" userId="9ff40d73-f4ab-4eaa-b919-9a91c319482c" providerId="ADAL" clId="{9E563BC6-A20D-4AC2-9795-EABE0E84D903}" dt="2023-10-30T15:15:51.032" v="1289" actId="1076"/>
          <ac:spMkLst>
            <pc:docMk/>
            <pc:sldMk cId="1261712922" sldId="365"/>
            <ac:spMk id="19" creationId="{E6C41645-7E76-1490-90DB-AC12E7E3A3EF}"/>
          </ac:spMkLst>
        </pc:spChg>
        <pc:spChg chg="add mod">
          <ac:chgData name="Laurent-Walter Goix (Nokia)" userId="9ff40d73-f4ab-4eaa-b919-9a91c319482c" providerId="ADAL" clId="{9E563BC6-A20D-4AC2-9795-EABE0E84D903}" dt="2023-10-30T15:15:51.032" v="1289" actId="1076"/>
          <ac:spMkLst>
            <pc:docMk/>
            <pc:sldMk cId="1261712922" sldId="365"/>
            <ac:spMk id="21" creationId="{F4FC3E92-1493-912C-CD98-BC3F67099146}"/>
          </ac:spMkLst>
        </pc:spChg>
        <pc:grpChg chg="add mod">
          <ac:chgData name="Laurent-Walter Goix (Nokia)" userId="9ff40d73-f4ab-4eaa-b919-9a91c319482c" providerId="ADAL" clId="{9E563BC6-A20D-4AC2-9795-EABE0E84D903}" dt="2023-10-30T15:15:51.032" v="1289" actId="1076"/>
          <ac:grpSpMkLst>
            <pc:docMk/>
            <pc:sldMk cId="1261712922" sldId="365"/>
            <ac:grpSpMk id="4" creationId="{FFD733C3-C3B1-A8CE-26B7-35F258E8B652}"/>
          </ac:grpSpMkLst>
        </pc:grpChg>
        <pc:picChg chg="mod">
          <ac:chgData name="Laurent-Walter Goix (Nokia)" userId="9ff40d73-f4ab-4eaa-b919-9a91c319482c" providerId="ADAL" clId="{9E563BC6-A20D-4AC2-9795-EABE0E84D903}" dt="2023-10-30T15:15:48.773" v="1288"/>
          <ac:picMkLst>
            <pc:docMk/>
            <pc:sldMk cId="1261712922" sldId="365"/>
            <ac:picMk id="5" creationId="{FF06145D-0F6F-6B12-B93B-98E25CFEBA5F}"/>
          </ac:picMkLst>
        </pc:picChg>
        <pc:picChg chg="mod">
          <ac:chgData name="Laurent-Walter Goix (Nokia)" userId="9ff40d73-f4ab-4eaa-b919-9a91c319482c" providerId="ADAL" clId="{9E563BC6-A20D-4AC2-9795-EABE0E84D903}" dt="2023-10-30T15:15:48.773" v="1288"/>
          <ac:picMkLst>
            <pc:docMk/>
            <pc:sldMk cId="1261712922" sldId="365"/>
            <ac:picMk id="6" creationId="{E8F6AC4E-D0BB-BB7B-9E9D-1BB3DC74E3FE}"/>
          </ac:picMkLst>
        </pc:picChg>
        <pc:picChg chg="mod">
          <ac:chgData name="Laurent-Walter Goix (Nokia)" userId="9ff40d73-f4ab-4eaa-b919-9a91c319482c" providerId="ADAL" clId="{9E563BC6-A20D-4AC2-9795-EABE0E84D903}" dt="2023-10-30T15:15:48.773" v="1288"/>
          <ac:picMkLst>
            <pc:docMk/>
            <pc:sldMk cId="1261712922" sldId="365"/>
            <ac:picMk id="7" creationId="{12FA44C8-A96D-FE6E-3164-E7DE5B6646B6}"/>
          </ac:picMkLst>
        </pc:picChg>
        <pc:picChg chg="mod">
          <ac:chgData name="Laurent-Walter Goix (Nokia)" userId="9ff40d73-f4ab-4eaa-b919-9a91c319482c" providerId="ADAL" clId="{9E563BC6-A20D-4AC2-9795-EABE0E84D903}" dt="2023-10-30T15:15:48.773" v="1288"/>
          <ac:picMkLst>
            <pc:docMk/>
            <pc:sldMk cId="1261712922" sldId="365"/>
            <ac:picMk id="13" creationId="{25AA3714-CD54-C5C5-38A7-04D3B83A3DA7}"/>
          </ac:picMkLst>
        </pc:picChg>
        <pc:picChg chg="mod">
          <ac:chgData name="Laurent-Walter Goix (Nokia)" userId="9ff40d73-f4ab-4eaa-b919-9a91c319482c" providerId="ADAL" clId="{9E563BC6-A20D-4AC2-9795-EABE0E84D903}" dt="2023-10-30T15:15:48.773" v="1288"/>
          <ac:picMkLst>
            <pc:docMk/>
            <pc:sldMk cId="1261712922" sldId="365"/>
            <ac:picMk id="14" creationId="{148AC1F7-565A-C027-B757-55D641A72EFE}"/>
          </ac:picMkLst>
        </pc:picChg>
        <pc:picChg chg="add mod">
          <ac:chgData name="Laurent-Walter Goix (Nokia)" userId="9ff40d73-f4ab-4eaa-b919-9a91c319482c" providerId="ADAL" clId="{9E563BC6-A20D-4AC2-9795-EABE0E84D903}" dt="2023-10-30T15:15:51.032" v="1289" actId="1076"/>
          <ac:picMkLst>
            <pc:docMk/>
            <pc:sldMk cId="1261712922" sldId="365"/>
            <ac:picMk id="16" creationId="{33AFBA81-131D-D117-BA5E-D94693CAF091}"/>
          </ac:picMkLst>
        </pc:picChg>
        <pc:picChg chg="add mod">
          <ac:chgData name="Laurent-Walter Goix (Nokia)" userId="9ff40d73-f4ab-4eaa-b919-9a91c319482c" providerId="ADAL" clId="{9E563BC6-A20D-4AC2-9795-EABE0E84D903}" dt="2023-10-30T15:15:51.032" v="1289" actId="1076"/>
          <ac:picMkLst>
            <pc:docMk/>
            <pc:sldMk cId="1261712922" sldId="365"/>
            <ac:picMk id="18" creationId="{9B327DC9-F89F-7980-754A-25394149CC0C}"/>
          </ac:picMkLst>
        </pc:picChg>
        <pc:picChg chg="add mod">
          <ac:chgData name="Laurent-Walter Goix (Nokia)" userId="9ff40d73-f4ab-4eaa-b919-9a91c319482c" providerId="ADAL" clId="{9E563BC6-A20D-4AC2-9795-EABE0E84D903}" dt="2023-10-30T15:15:51.032" v="1289" actId="1076"/>
          <ac:picMkLst>
            <pc:docMk/>
            <pc:sldMk cId="1261712922" sldId="365"/>
            <ac:picMk id="20" creationId="{9085E1FC-2D80-EDF1-0AF1-BA6D296FFEA8}"/>
          </ac:picMkLst>
        </pc:picChg>
        <pc:picChg chg="add mod">
          <ac:chgData name="Laurent-Walter Goix (Nokia)" userId="9ff40d73-f4ab-4eaa-b919-9a91c319482c" providerId="ADAL" clId="{9E563BC6-A20D-4AC2-9795-EABE0E84D903}" dt="2023-10-30T15:15:51.032" v="1289" actId="1076"/>
          <ac:picMkLst>
            <pc:docMk/>
            <pc:sldMk cId="1261712922" sldId="365"/>
            <ac:picMk id="22" creationId="{8D2D28F4-130A-AF1F-593A-C2A0519F2B91}"/>
          </ac:picMkLst>
        </pc:picChg>
      </pc:sldChg>
      <pc:sldChg chg="add modTransition">
        <pc:chgData name="Laurent-Walter Goix (Nokia)" userId="9ff40d73-f4ab-4eaa-b919-9a91c319482c" providerId="ADAL" clId="{9E563BC6-A20D-4AC2-9795-EABE0E84D903}" dt="2023-10-30T16:18:34.367" v="1410"/>
        <pc:sldMkLst>
          <pc:docMk/>
          <pc:sldMk cId="0" sldId="849"/>
        </pc:sldMkLst>
      </pc:sldChg>
      <pc:sldChg chg="modSp new mod delCm modCm">
        <pc:chgData name="Laurent-Walter Goix (Nokia)" userId="9ff40d73-f4ab-4eaa-b919-9a91c319482c" providerId="ADAL" clId="{9E563BC6-A20D-4AC2-9795-EABE0E84D903}" dt="2023-11-03T15:07:04.736" v="1566"/>
        <pc:sldMkLst>
          <pc:docMk/>
          <pc:sldMk cId="1669985810" sldId="850"/>
        </pc:sldMkLst>
        <pc:spChg chg="mod">
          <ac:chgData name="Laurent-Walter Goix (Nokia)" userId="9ff40d73-f4ab-4eaa-b919-9a91c319482c" providerId="ADAL" clId="{9E563BC6-A20D-4AC2-9795-EABE0E84D903}" dt="2023-10-30T16:19:02.770" v="1424" actId="20577"/>
          <ac:spMkLst>
            <pc:docMk/>
            <pc:sldMk cId="1669985810" sldId="850"/>
            <ac:spMk id="2" creationId="{FE43851C-71D5-9973-AB32-4EF563633BB5}"/>
          </ac:spMkLst>
        </pc:spChg>
        <pc:spChg chg="mod">
          <ac:chgData name="Laurent-Walter Goix (Nokia)" userId="9ff40d73-f4ab-4eaa-b919-9a91c319482c" providerId="ADAL" clId="{9E563BC6-A20D-4AC2-9795-EABE0E84D903}" dt="2023-10-31T11:12:52.832" v="1549" actId="20577"/>
          <ac:spMkLst>
            <pc:docMk/>
            <pc:sldMk cId="1669985810" sldId="850"/>
            <ac:spMk id="3" creationId="{A8BC57C2-3F2D-0348-2991-11B6405B313C}"/>
          </ac:spMkLst>
        </pc:spChg>
        <pc:extLst>
          <p:ext xmlns:p="http://schemas.openxmlformats.org/presentationml/2006/main" uri="{D6D511B9-2390-475A-947B-AFAB55BFBCF1}">
            <pc226:cmChg xmlns:pc226="http://schemas.microsoft.com/office/powerpoint/2022/06/main/command" chg="del mod">
              <pc226:chgData name="Laurent-Walter Goix (Nokia)" userId="9ff40d73-f4ab-4eaa-b919-9a91c319482c" providerId="ADAL" clId="{9E563BC6-A20D-4AC2-9795-EABE0E84D903}" dt="2023-11-03T15:07:04.736" v="1566"/>
              <pc2:cmMkLst xmlns:pc2="http://schemas.microsoft.com/office/powerpoint/2019/9/main/command">
                <pc:docMk/>
                <pc:sldMk cId="1669985810" sldId="850"/>
                <pc2:cmMk id="{B050F8B7-547F-429C-82C3-0889A3ABF6A2}"/>
              </pc2:cmMkLst>
              <pc226:cmRplyChg chg="add">
                <pc226:chgData name="Laurent-Walter Goix (Nokia)" userId="9ff40d73-f4ab-4eaa-b919-9a91c319482c" providerId="ADAL" clId="{9E563BC6-A20D-4AC2-9795-EABE0E84D903}" dt="2023-10-31T11:13:27.612" v="1550"/>
                <pc2:cmRplyMkLst xmlns:pc2="http://schemas.microsoft.com/office/powerpoint/2019/9/main/command">
                  <pc:docMk/>
                  <pc:sldMk cId="1669985810" sldId="850"/>
                  <pc2:cmMk id="{B050F8B7-547F-429C-82C3-0889A3ABF6A2}"/>
                  <pc2:cmRplyMk id="{D8827E4F-4F6B-4EE0-854D-885F2FA90CED}"/>
                </pc2:cmRplyMkLst>
              </pc226:cmRplyChg>
            </pc226:cmChg>
          </p:ext>
        </pc:extLst>
      </pc:sldChg>
      <pc:sldChg chg="del">
        <pc:chgData name="Laurent-Walter Goix (Nokia)" userId="9ff40d73-f4ab-4eaa-b919-9a91c319482c" providerId="ADAL" clId="{9E563BC6-A20D-4AC2-9795-EABE0E84D903}" dt="2023-10-30T14:46:20.698" v="80" actId="47"/>
        <pc:sldMkLst>
          <pc:docMk/>
          <pc:sldMk cId="475004185" sldId="2134805294"/>
        </pc:sldMkLst>
      </pc:sldChg>
      <pc:sldChg chg="del">
        <pc:chgData name="Laurent-Walter Goix (Nokia)" userId="9ff40d73-f4ab-4eaa-b919-9a91c319482c" providerId="ADAL" clId="{9E563BC6-A20D-4AC2-9795-EABE0E84D903}" dt="2023-10-30T14:46:20.970" v="81" actId="47"/>
        <pc:sldMkLst>
          <pc:docMk/>
          <pc:sldMk cId="1513215980" sldId="2134805295"/>
        </pc:sldMkLst>
      </pc:sldChg>
      <pc:sldChg chg="del">
        <pc:chgData name="Laurent-Walter Goix (Nokia)" userId="9ff40d73-f4ab-4eaa-b919-9a91c319482c" providerId="ADAL" clId="{9E563BC6-A20D-4AC2-9795-EABE0E84D903}" dt="2023-10-30T14:46:21.245" v="82" actId="47"/>
        <pc:sldMkLst>
          <pc:docMk/>
          <pc:sldMk cId="1445398082" sldId="2134805296"/>
        </pc:sldMkLst>
      </pc:sldChg>
      <pc:sldChg chg="del">
        <pc:chgData name="Laurent-Walter Goix (Nokia)" userId="9ff40d73-f4ab-4eaa-b919-9a91c319482c" providerId="ADAL" clId="{9E563BC6-A20D-4AC2-9795-EABE0E84D903}" dt="2023-10-30T14:46:21.368" v="83" actId="47"/>
        <pc:sldMkLst>
          <pc:docMk/>
          <pc:sldMk cId="4036704178" sldId="2134805297"/>
        </pc:sldMkLst>
      </pc:sldChg>
      <pc:sldChg chg="del">
        <pc:chgData name="Laurent-Walter Goix (Nokia)" userId="9ff40d73-f4ab-4eaa-b919-9a91c319482c" providerId="ADAL" clId="{9E563BC6-A20D-4AC2-9795-EABE0E84D903}" dt="2023-10-30T14:46:23.579" v="84" actId="47"/>
        <pc:sldMkLst>
          <pc:docMk/>
          <pc:sldMk cId="350157917" sldId="2134805298"/>
        </pc:sldMkLst>
      </pc:sldChg>
      <pc:sldChg chg="del">
        <pc:chgData name="Laurent-Walter Goix (Nokia)" userId="9ff40d73-f4ab-4eaa-b919-9a91c319482c" providerId="ADAL" clId="{9E563BC6-A20D-4AC2-9795-EABE0E84D903}" dt="2023-10-30T14:46:24.298" v="85" actId="47"/>
        <pc:sldMkLst>
          <pc:docMk/>
          <pc:sldMk cId="3285784554" sldId="2134805299"/>
        </pc:sldMkLst>
      </pc:sldChg>
      <pc:sldMasterChg chg="modSp mod">
        <pc:chgData name="Laurent-Walter Goix (Nokia)" userId="9ff40d73-f4ab-4eaa-b919-9a91c319482c" providerId="ADAL" clId="{9E563BC6-A20D-4AC2-9795-EABE0E84D903}" dt="2023-11-03T18:51:56.885" v="1574"/>
        <pc:sldMasterMkLst>
          <pc:docMk/>
          <pc:sldMasterMk cId="0" sldId="2147485146"/>
        </pc:sldMasterMkLst>
        <pc:spChg chg="mod">
          <ac:chgData name="Laurent-Walter Goix (Nokia)" userId="9ff40d73-f4ab-4eaa-b919-9a91c319482c" providerId="ADAL" clId="{9E563BC6-A20D-4AC2-9795-EABE0E84D903}" dt="2023-11-03T18:51:56.885" v="1574"/>
          <ac:spMkLst>
            <pc:docMk/>
            <pc:sldMasterMk cId="0" sldId="2147485146"/>
            <ac:spMk id="13" creationId="{AF4006C6-1A95-4284-A498-917EA49F0F95}"/>
          </ac:spMkLst>
        </pc:spChg>
      </pc:sldMasterChg>
    </pc:docChg>
  </pc:docChgLst>
  <pc:docChgLst>
    <pc:chgData name="Laurent-Walter Goix (Nokia)" userId="9ff40d73-f4ab-4eaa-b919-9a91c319482c" providerId="ADAL" clId="{10384109-A463-4AB1-B9D8-823A8CE63E04}"/>
    <pc:docChg chg="undo redo custSel modSld modMainMaster">
      <pc:chgData name="Laurent-Walter Goix (Nokia)" userId="9ff40d73-f4ab-4eaa-b919-9a91c319482c" providerId="ADAL" clId="{10384109-A463-4AB1-B9D8-823A8CE63E04}" dt="2024-05-17T20:08:40.261" v="233" actId="20577"/>
      <pc:docMkLst>
        <pc:docMk/>
      </pc:docMkLst>
      <pc:sldChg chg="modSp mod">
        <pc:chgData name="Laurent-Walter Goix (Nokia)" userId="9ff40d73-f4ab-4eaa-b919-9a91c319482c" providerId="ADAL" clId="{10384109-A463-4AB1-B9D8-823A8CE63E04}" dt="2024-05-17T15:40:08.732" v="213" actId="20577"/>
        <pc:sldMkLst>
          <pc:docMk/>
          <pc:sldMk cId="0" sldId="341"/>
        </pc:sldMkLst>
        <pc:spChg chg="mod">
          <ac:chgData name="Laurent-Walter Goix (Nokia)" userId="9ff40d73-f4ab-4eaa-b919-9a91c319482c" providerId="ADAL" clId="{10384109-A463-4AB1-B9D8-823A8CE63E04}" dt="2024-05-17T15:40:08.732" v="213" actId="20577"/>
          <ac:spMkLst>
            <pc:docMk/>
            <pc:sldMk cId="0" sldId="341"/>
            <ac:spMk id="5122" creationId="{6BFCA172-672F-4297-B767-9F7EDE373FA1}"/>
          </ac:spMkLst>
        </pc:spChg>
        <pc:spChg chg="mod">
          <ac:chgData name="Laurent-Walter Goix (Nokia)" userId="9ff40d73-f4ab-4eaa-b919-9a91c319482c" providerId="ADAL" clId="{10384109-A463-4AB1-B9D8-823A8CE63E04}" dt="2024-05-17T15:26:19.470" v="211"/>
          <ac:spMkLst>
            <pc:docMk/>
            <pc:sldMk cId="0" sldId="341"/>
            <ac:spMk id="5123" creationId="{9FAD3684-801E-4E1E-85EB-F5F3E5D37277}"/>
          </ac:spMkLst>
        </pc:spChg>
      </pc:sldChg>
      <pc:sldChg chg="modSp mod">
        <pc:chgData name="Laurent-Walter Goix (Nokia)" userId="9ff40d73-f4ab-4eaa-b919-9a91c319482c" providerId="ADAL" clId="{10384109-A463-4AB1-B9D8-823A8CE63E04}" dt="2024-05-15T12:40:45.150" v="41" actId="6549"/>
        <pc:sldMkLst>
          <pc:docMk/>
          <pc:sldMk cId="1261712922" sldId="365"/>
        </pc:sldMkLst>
        <pc:spChg chg="mod">
          <ac:chgData name="Laurent-Walter Goix (Nokia)" userId="9ff40d73-f4ab-4eaa-b919-9a91c319482c" providerId="ADAL" clId="{10384109-A463-4AB1-B9D8-823A8CE63E04}" dt="2024-05-15T12:40:45.150" v="41" actId="6549"/>
          <ac:spMkLst>
            <pc:docMk/>
            <pc:sldMk cId="1261712922" sldId="365"/>
            <ac:spMk id="19" creationId="{E6C41645-7E76-1490-90DB-AC12E7E3A3EF}"/>
          </ac:spMkLst>
        </pc:spChg>
      </pc:sldChg>
      <pc:sldChg chg="addSp delSp modSp mod chgLayout">
        <pc:chgData name="Laurent-Walter Goix (Nokia)" userId="9ff40d73-f4ab-4eaa-b919-9a91c319482c" providerId="ADAL" clId="{10384109-A463-4AB1-B9D8-823A8CE63E04}" dt="2024-05-17T20:08:40.261" v="233" actId="20577"/>
        <pc:sldMkLst>
          <pc:docMk/>
          <pc:sldMk cId="1669985810" sldId="850"/>
        </pc:sldMkLst>
        <pc:spChg chg="mod ord">
          <ac:chgData name="Laurent-Walter Goix (Nokia)" userId="9ff40d73-f4ab-4eaa-b919-9a91c319482c" providerId="ADAL" clId="{10384109-A463-4AB1-B9D8-823A8CE63E04}" dt="2024-05-15T12:43:22.278" v="116" actId="6264"/>
          <ac:spMkLst>
            <pc:docMk/>
            <pc:sldMk cId="1669985810" sldId="850"/>
            <ac:spMk id="2" creationId="{FE43851C-71D5-9973-AB32-4EF563633BB5}"/>
          </ac:spMkLst>
        </pc:spChg>
        <pc:spChg chg="mod ord">
          <ac:chgData name="Laurent-Walter Goix (Nokia)" userId="9ff40d73-f4ab-4eaa-b919-9a91c319482c" providerId="ADAL" clId="{10384109-A463-4AB1-B9D8-823A8CE63E04}" dt="2024-05-17T20:08:40.261" v="233" actId="20577"/>
          <ac:spMkLst>
            <pc:docMk/>
            <pc:sldMk cId="1669985810" sldId="850"/>
            <ac:spMk id="3" creationId="{A8BC57C2-3F2D-0348-2991-11B6405B313C}"/>
          </ac:spMkLst>
        </pc:spChg>
        <pc:spChg chg="add del mod">
          <ac:chgData name="Laurent-Walter Goix (Nokia)" userId="9ff40d73-f4ab-4eaa-b919-9a91c319482c" providerId="ADAL" clId="{10384109-A463-4AB1-B9D8-823A8CE63E04}" dt="2024-05-15T12:43:22.278" v="116" actId="6264"/>
          <ac:spMkLst>
            <pc:docMk/>
            <pc:sldMk cId="1669985810" sldId="850"/>
            <ac:spMk id="4" creationId="{BAB0F2C8-18FA-43E2-EC47-AF920BDB3577}"/>
          </ac:spMkLst>
        </pc:spChg>
        <pc:spChg chg="add del mod">
          <ac:chgData name="Laurent-Walter Goix (Nokia)" userId="9ff40d73-f4ab-4eaa-b919-9a91c319482c" providerId="ADAL" clId="{10384109-A463-4AB1-B9D8-823A8CE63E04}" dt="2024-05-15T12:43:22.278" v="116" actId="6264"/>
          <ac:spMkLst>
            <pc:docMk/>
            <pc:sldMk cId="1669985810" sldId="850"/>
            <ac:spMk id="5" creationId="{ECCC406F-4D6F-5446-3AC9-7228EB63E1CE}"/>
          </ac:spMkLst>
        </pc:spChg>
      </pc:sldChg>
      <pc:sldChg chg="modSp mod">
        <pc:chgData name="Laurent-Walter Goix (Nokia)" userId="9ff40d73-f4ab-4eaa-b919-9a91c319482c" providerId="ADAL" clId="{10384109-A463-4AB1-B9D8-823A8CE63E04}" dt="2024-05-17T10:21:35.115" v="140" actId="313"/>
        <pc:sldMkLst>
          <pc:docMk/>
          <pc:sldMk cId="1497039398" sldId="851"/>
        </pc:sldMkLst>
        <pc:spChg chg="mod">
          <ac:chgData name="Laurent-Walter Goix (Nokia)" userId="9ff40d73-f4ab-4eaa-b919-9a91c319482c" providerId="ADAL" clId="{10384109-A463-4AB1-B9D8-823A8CE63E04}" dt="2024-05-17T10:21:35.115" v="140" actId="313"/>
          <ac:spMkLst>
            <pc:docMk/>
            <pc:sldMk cId="1497039398" sldId="851"/>
            <ac:spMk id="6147" creationId="{33CFEE74-7B51-47B2-8BC9-945D38E983E7}"/>
          </ac:spMkLst>
        </pc:spChg>
      </pc:sldChg>
      <pc:sldChg chg="modSp mod">
        <pc:chgData name="Laurent-Walter Goix (Nokia)" userId="9ff40d73-f4ab-4eaa-b919-9a91c319482c" providerId="ADAL" clId="{10384109-A463-4AB1-B9D8-823A8CE63E04}" dt="2024-05-17T10:24:07.258" v="172" actId="20577"/>
        <pc:sldMkLst>
          <pc:docMk/>
          <pc:sldMk cId="292564453" sldId="852"/>
        </pc:sldMkLst>
        <pc:spChg chg="mod">
          <ac:chgData name="Laurent-Walter Goix (Nokia)" userId="9ff40d73-f4ab-4eaa-b919-9a91c319482c" providerId="ADAL" clId="{10384109-A463-4AB1-B9D8-823A8CE63E04}" dt="2024-05-17T10:24:07.258" v="172" actId="20577"/>
          <ac:spMkLst>
            <pc:docMk/>
            <pc:sldMk cId="292564453" sldId="852"/>
            <ac:spMk id="3" creationId="{9B9640AE-E561-65E4-AD1F-93DF5160B5A3}"/>
          </ac:spMkLst>
        </pc:spChg>
      </pc:sldChg>
      <pc:sldMasterChg chg="modSp mod">
        <pc:chgData name="Laurent-Walter Goix (Nokia)" userId="9ff40d73-f4ab-4eaa-b919-9a91c319482c" providerId="ADAL" clId="{10384109-A463-4AB1-B9D8-823A8CE63E04}" dt="2024-05-17T10:19:54.253" v="139"/>
        <pc:sldMasterMkLst>
          <pc:docMk/>
          <pc:sldMasterMk cId="0" sldId="2147485146"/>
        </pc:sldMasterMkLst>
        <pc:spChg chg="mod">
          <ac:chgData name="Laurent-Walter Goix (Nokia)" userId="9ff40d73-f4ab-4eaa-b919-9a91c319482c" providerId="ADAL" clId="{10384109-A463-4AB1-B9D8-823A8CE63E04}" dt="2024-05-17T10:19:54.253" v="139"/>
          <ac:spMkLst>
            <pc:docMk/>
            <pc:sldMasterMk cId="0" sldId="2147485146"/>
            <ac:spMk id="13" creationId="{AF4006C6-1A95-4284-A498-917EA49F0F95}"/>
          </ac:spMkLst>
        </pc:spChg>
      </pc:sldMasterChg>
    </pc:docChg>
  </pc:docChgLst>
  <pc:docChgLst>
    <pc:chgData name="Hideaki Takahashi (Nokia)" userId="S::hideaki.takahashi@nokia.com::42788fdf-2e17-4914-9a82-fe3b5b4191b2" providerId="AD" clId="Web-{63A08211-0DB6-3FDE-5CEA-2B557FF64A8B}"/>
    <pc:docChg chg="">
      <pc:chgData name="Hideaki Takahashi (Nokia)" userId="S::hideaki.takahashi@nokia.com::42788fdf-2e17-4914-9a82-fe3b5b4191b2" providerId="AD" clId="Web-{63A08211-0DB6-3FDE-5CEA-2B557FF64A8B}" dt="2023-10-31T12:31:19.392" v="2"/>
      <pc:docMkLst>
        <pc:docMk/>
      </pc:docMkLst>
      <pc:sldChg chg="modCm">
        <pc:chgData name="Hideaki Takahashi (Nokia)" userId="S::hideaki.takahashi@nokia.com::42788fdf-2e17-4914-9a82-fe3b5b4191b2" providerId="AD" clId="Web-{63A08211-0DB6-3FDE-5CEA-2B557FF64A8B}" dt="2023-10-31T12:31:19.392" v="2"/>
        <pc:sldMkLst>
          <pc:docMk/>
          <pc:sldMk cId="1669985810" sldId="850"/>
        </pc:sldMkLst>
        <pc:extLst>
          <p:ext xmlns:p="http://schemas.openxmlformats.org/presentationml/2006/main" uri="{D6D511B9-2390-475A-947B-AFAB55BFBCF1}">
            <pc226:cmChg xmlns:pc226="http://schemas.microsoft.com/office/powerpoint/2022/06/main/command" chg="mod modRxn">
              <pc226:chgData name="Hideaki Takahashi (Nokia)" userId="S::hideaki.takahashi@nokia.com::42788fdf-2e17-4914-9a82-fe3b5b4191b2" providerId="AD" clId="Web-{63A08211-0DB6-3FDE-5CEA-2B557FF64A8B}" dt="2023-10-31T12:31:19.392" v="2"/>
              <pc2:cmMkLst xmlns:pc2="http://schemas.microsoft.com/office/powerpoint/2019/9/main/command">
                <pc:docMk/>
                <pc:sldMk cId="1669985810" sldId="850"/>
                <pc2:cmMk id="{B050F8B7-547F-429C-82C3-0889A3ABF6A2}"/>
              </pc2:cmMkLst>
              <pc226:cmRplyChg chg="mod modRxn">
                <pc226:chgData name="Hideaki Takahashi (Nokia)" userId="S::hideaki.takahashi@nokia.com::42788fdf-2e17-4914-9a82-fe3b5b4191b2" providerId="AD" clId="Web-{63A08211-0DB6-3FDE-5CEA-2B557FF64A8B}" dt="2023-10-31T12:31:19.392" v="2"/>
                <pc2:cmRplyMkLst xmlns:pc2="http://schemas.microsoft.com/office/powerpoint/2019/9/main/command">
                  <pc:docMk/>
                  <pc:sldMk cId="1669985810" sldId="850"/>
                  <pc2:cmMk id="{B050F8B7-547F-429C-82C3-0889A3ABF6A2}"/>
                  <pc2:cmRplyMk id="{D8827E4F-4F6B-4EE0-854D-885F2FA90CED}"/>
                </pc2:cmRplyMkLst>
              </pc226:cmRplyChg>
            </pc226:cmChg>
          </p:ext>
        </pc:extLst>
      </pc:sldChg>
    </pc:docChg>
  </pc:docChgLst>
  <pc:docChgLst>
    <pc:chgData name="Laurent-Walter Goix (Nokia)" userId="9ff40d73-f4ab-4eaa-b919-9a91c319482c" providerId="ADAL" clId="{46B71E4D-272D-474A-A60B-C5BB87289AFF}"/>
    <pc:docChg chg="undo redo custSel addSld modSld sldOrd modMainMaster">
      <pc:chgData name="Laurent-Walter Goix (Nokia)" userId="9ff40d73-f4ab-4eaa-b919-9a91c319482c" providerId="ADAL" clId="{46B71E4D-272D-474A-A60B-C5BB87289AFF}" dt="2024-04-30T10:44:29.376" v="2135" actId="20577"/>
      <pc:docMkLst>
        <pc:docMk/>
      </pc:docMkLst>
      <pc:sldChg chg="modSp mod">
        <pc:chgData name="Laurent-Walter Goix (Nokia)" userId="9ff40d73-f4ab-4eaa-b919-9a91c319482c" providerId="ADAL" clId="{46B71E4D-272D-474A-A60B-C5BB87289AFF}" dt="2024-04-30T10:44:29.376" v="2135" actId="20577"/>
        <pc:sldMkLst>
          <pc:docMk/>
          <pc:sldMk cId="0" sldId="341"/>
        </pc:sldMkLst>
        <pc:spChg chg="mod">
          <ac:chgData name="Laurent-Walter Goix (Nokia)" userId="9ff40d73-f4ab-4eaa-b919-9a91c319482c" providerId="ADAL" clId="{46B71E4D-272D-474A-A60B-C5BB87289AFF}" dt="2024-04-03T14:55:08.113" v="5" actId="20577"/>
          <ac:spMkLst>
            <pc:docMk/>
            <pc:sldMk cId="0" sldId="341"/>
            <ac:spMk id="5122" creationId="{6BFCA172-672F-4297-B767-9F7EDE373FA1}"/>
          </ac:spMkLst>
        </pc:spChg>
        <pc:spChg chg="mod">
          <ac:chgData name="Laurent-Walter Goix (Nokia)" userId="9ff40d73-f4ab-4eaa-b919-9a91c319482c" providerId="ADAL" clId="{46B71E4D-272D-474A-A60B-C5BB87289AFF}" dt="2024-04-30T10:44:29.376" v="2135" actId="20577"/>
          <ac:spMkLst>
            <pc:docMk/>
            <pc:sldMk cId="0" sldId="341"/>
            <ac:spMk id="5123" creationId="{9FAD3684-801E-4E1E-85EB-F5F3E5D37277}"/>
          </ac:spMkLst>
        </pc:spChg>
      </pc:sldChg>
      <pc:sldChg chg="addSp modSp mod">
        <pc:chgData name="Laurent-Walter Goix (Nokia)" userId="9ff40d73-f4ab-4eaa-b919-9a91c319482c" providerId="ADAL" clId="{46B71E4D-272D-474A-A60B-C5BB87289AFF}" dt="2024-04-30T10:03:55.922" v="1148" actId="6549"/>
        <pc:sldMkLst>
          <pc:docMk/>
          <pc:sldMk cId="1261712922" sldId="365"/>
        </pc:sldMkLst>
        <pc:spChg chg="mod">
          <ac:chgData name="Laurent-Walter Goix (Nokia)" userId="9ff40d73-f4ab-4eaa-b919-9a91c319482c" providerId="ADAL" clId="{46B71E4D-272D-474A-A60B-C5BB87289AFF}" dt="2024-04-30T10:03:44.600" v="1143" actId="20577"/>
          <ac:spMkLst>
            <pc:docMk/>
            <pc:sldMk cId="1261712922" sldId="365"/>
            <ac:spMk id="15" creationId="{68203D93-22DC-A968-853C-645912FB64D0}"/>
          </ac:spMkLst>
        </pc:spChg>
        <pc:spChg chg="mod">
          <ac:chgData name="Laurent-Walter Goix (Nokia)" userId="9ff40d73-f4ab-4eaa-b919-9a91c319482c" providerId="ADAL" clId="{46B71E4D-272D-474A-A60B-C5BB87289AFF}" dt="2024-04-30T10:03:49.471" v="1144" actId="122"/>
          <ac:spMkLst>
            <pc:docMk/>
            <pc:sldMk cId="1261712922" sldId="365"/>
            <ac:spMk id="17" creationId="{60FC9B6B-B4A3-ACF3-8853-3E149E9D44A6}"/>
          </ac:spMkLst>
        </pc:spChg>
        <pc:spChg chg="mod">
          <ac:chgData name="Laurent-Walter Goix (Nokia)" userId="9ff40d73-f4ab-4eaa-b919-9a91c319482c" providerId="ADAL" clId="{46B71E4D-272D-474A-A60B-C5BB87289AFF}" dt="2024-04-30T10:03:55.922" v="1148" actId="6549"/>
          <ac:spMkLst>
            <pc:docMk/>
            <pc:sldMk cId="1261712922" sldId="365"/>
            <ac:spMk id="19" creationId="{E6C41645-7E76-1490-90DB-AC12E7E3A3EF}"/>
          </ac:spMkLst>
        </pc:spChg>
        <pc:spChg chg="add mod">
          <ac:chgData name="Laurent-Walter Goix (Nokia)" userId="9ff40d73-f4ab-4eaa-b919-9a91c319482c" providerId="ADAL" clId="{46B71E4D-272D-474A-A60B-C5BB87289AFF}" dt="2024-04-30T10:03:07.030" v="1116" actId="207"/>
          <ac:spMkLst>
            <pc:docMk/>
            <pc:sldMk cId="1261712922" sldId="365"/>
            <ac:spMk id="25" creationId="{0053A7F4-9CC2-AFC8-407E-B7F8945D0C5A}"/>
          </ac:spMkLst>
        </pc:spChg>
      </pc:sldChg>
      <pc:sldChg chg="modSp mod">
        <pc:chgData name="Laurent-Walter Goix (Nokia)" userId="9ff40d73-f4ab-4eaa-b919-9a91c319482c" providerId="ADAL" clId="{46B71E4D-272D-474A-A60B-C5BB87289AFF}" dt="2024-04-30T10:44:04.049" v="2114" actId="6549"/>
        <pc:sldMkLst>
          <pc:docMk/>
          <pc:sldMk cId="1669985810" sldId="850"/>
        </pc:sldMkLst>
        <pc:spChg chg="mod">
          <ac:chgData name="Laurent-Walter Goix (Nokia)" userId="9ff40d73-f4ab-4eaa-b919-9a91c319482c" providerId="ADAL" clId="{46B71E4D-272D-474A-A60B-C5BB87289AFF}" dt="2024-04-03T14:56:42.157" v="21" actId="20577"/>
          <ac:spMkLst>
            <pc:docMk/>
            <pc:sldMk cId="1669985810" sldId="850"/>
            <ac:spMk id="2" creationId="{FE43851C-71D5-9973-AB32-4EF563633BB5}"/>
          </ac:spMkLst>
        </pc:spChg>
        <pc:spChg chg="mod">
          <ac:chgData name="Laurent-Walter Goix (Nokia)" userId="9ff40d73-f4ab-4eaa-b919-9a91c319482c" providerId="ADAL" clId="{46B71E4D-272D-474A-A60B-C5BB87289AFF}" dt="2024-04-30T10:44:04.049" v="2114" actId="6549"/>
          <ac:spMkLst>
            <pc:docMk/>
            <pc:sldMk cId="1669985810" sldId="850"/>
            <ac:spMk id="3" creationId="{A8BC57C2-3F2D-0348-2991-11B6405B313C}"/>
          </ac:spMkLst>
        </pc:spChg>
      </pc:sldChg>
      <pc:sldChg chg="modSp mod">
        <pc:chgData name="Laurent-Walter Goix (Nokia)" userId="9ff40d73-f4ab-4eaa-b919-9a91c319482c" providerId="ADAL" clId="{46B71E4D-272D-474A-A60B-C5BB87289AFF}" dt="2024-04-30T10:30:02.840" v="2008" actId="20577"/>
        <pc:sldMkLst>
          <pc:docMk/>
          <pc:sldMk cId="1497039398" sldId="851"/>
        </pc:sldMkLst>
        <pc:spChg chg="mod">
          <ac:chgData name="Laurent-Walter Goix (Nokia)" userId="9ff40d73-f4ab-4eaa-b919-9a91c319482c" providerId="ADAL" clId="{46B71E4D-272D-474A-A60B-C5BB87289AFF}" dt="2024-04-30T10:30:02.840" v="2008" actId="20577"/>
          <ac:spMkLst>
            <pc:docMk/>
            <pc:sldMk cId="1497039398" sldId="851"/>
            <ac:spMk id="6147" creationId="{33CFEE74-7B51-47B2-8BC9-945D38E983E7}"/>
          </ac:spMkLst>
        </pc:spChg>
      </pc:sldChg>
      <pc:sldChg chg="modSp new mod ord">
        <pc:chgData name="Laurent-Walter Goix (Nokia)" userId="9ff40d73-f4ab-4eaa-b919-9a91c319482c" providerId="ADAL" clId="{46B71E4D-272D-474A-A60B-C5BB87289AFF}" dt="2024-04-30T10:43:52.920" v="2113" actId="20577"/>
        <pc:sldMkLst>
          <pc:docMk/>
          <pc:sldMk cId="292564453" sldId="852"/>
        </pc:sldMkLst>
        <pc:spChg chg="mod">
          <ac:chgData name="Laurent-Walter Goix (Nokia)" userId="9ff40d73-f4ab-4eaa-b919-9a91c319482c" providerId="ADAL" clId="{46B71E4D-272D-474A-A60B-C5BB87289AFF}" dt="2024-04-30T10:04:21.711" v="1156" actId="20577"/>
          <ac:spMkLst>
            <pc:docMk/>
            <pc:sldMk cId="292564453" sldId="852"/>
            <ac:spMk id="2" creationId="{1E189635-95DF-B34D-A770-52FB45FE53D0}"/>
          </ac:spMkLst>
        </pc:spChg>
        <pc:spChg chg="mod">
          <ac:chgData name="Laurent-Walter Goix (Nokia)" userId="9ff40d73-f4ab-4eaa-b919-9a91c319482c" providerId="ADAL" clId="{46B71E4D-272D-474A-A60B-C5BB87289AFF}" dt="2024-04-30T10:43:52.920" v="2113" actId="20577"/>
          <ac:spMkLst>
            <pc:docMk/>
            <pc:sldMk cId="292564453" sldId="852"/>
            <ac:spMk id="3" creationId="{9B9640AE-E561-65E4-AD1F-93DF5160B5A3}"/>
          </ac:spMkLst>
        </pc:spChg>
      </pc:sldChg>
      <pc:sldMasterChg chg="modSp mod">
        <pc:chgData name="Laurent-Walter Goix (Nokia)" userId="9ff40d73-f4ab-4eaa-b919-9a91c319482c" providerId="ADAL" clId="{46B71E4D-272D-474A-A60B-C5BB87289AFF}" dt="2024-04-30T08:10:01.675" v="113" actId="6549"/>
        <pc:sldMasterMkLst>
          <pc:docMk/>
          <pc:sldMasterMk cId="0" sldId="2147485146"/>
        </pc:sldMasterMkLst>
        <pc:spChg chg="mod">
          <ac:chgData name="Laurent-Walter Goix (Nokia)" userId="9ff40d73-f4ab-4eaa-b919-9a91c319482c" providerId="ADAL" clId="{46B71E4D-272D-474A-A60B-C5BB87289AFF}" dt="2024-04-30T08:09:57.347" v="105" actId="6549"/>
          <ac:spMkLst>
            <pc:docMk/>
            <pc:sldMasterMk cId="0" sldId="2147485146"/>
            <ac:spMk id="11" creationId="{AA2802BD-1B72-4AD1-8184-0FD099607084}"/>
          </ac:spMkLst>
        </pc:spChg>
        <pc:spChg chg="mod">
          <ac:chgData name="Laurent-Walter Goix (Nokia)" userId="9ff40d73-f4ab-4eaa-b919-9a91c319482c" providerId="ADAL" clId="{46B71E4D-272D-474A-A60B-C5BB87289AFF}" dt="2024-04-30T08:10:01.675" v="113" actId="6549"/>
          <ac:spMkLst>
            <pc:docMk/>
            <pc:sldMasterMk cId="0" sldId="2147485146"/>
            <ac:spMk id="13" creationId="{AF4006C6-1A95-4284-A498-917EA49F0F95}"/>
          </ac:spMkLst>
        </pc:spChg>
      </pc:sldMasterChg>
    </pc:docChg>
  </pc:docChgLst>
  <pc:docChgLst>
    <pc:chgData name="Laurent-Walter Goix (Nokia)" userId="9ff40d73-f4ab-4eaa-b919-9a91c319482c" providerId="ADAL" clId="{1E48D20C-2CEB-46A8-B278-C56C7069BDF5}"/>
    <pc:docChg chg="undo custSel addSld delSld modSld">
      <pc:chgData name="Laurent-Walter Goix (Nokia)" userId="9ff40d73-f4ab-4eaa-b919-9a91c319482c" providerId="ADAL" clId="{1E48D20C-2CEB-46A8-B278-C56C7069BDF5}" dt="2023-10-18T15:26:22.848" v="499" actId="47"/>
      <pc:docMkLst>
        <pc:docMk/>
      </pc:docMkLst>
      <pc:sldChg chg="modSp mod">
        <pc:chgData name="Laurent-Walter Goix (Nokia)" userId="9ff40d73-f4ab-4eaa-b919-9a91c319482c" providerId="ADAL" clId="{1E48D20C-2CEB-46A8-B278-C56C7069BDF5}" dt="2023-10-18T15:01:53.555" v="6" actId="20577"/>
        <pc:sldMkLst>
          <pc:docMk/>
          <pc:sldMk cId="0" sldId="363"/>
        </pc:sldMkLst>
        <pc:spChg chg="mod">
          <ac:chgData name="Laurent-Walter Goix (Nokia)" userId="9ff40d73-f4ab-4eaa-b919-9a91c319482c" providerId="ADAL" clId="{1E48D20C-2CEB-46A8-B278-C56C7069BDF5}" dt="2023-10-18T15:01:53.555" v="6" actId="20577"/>
          <ac:spMkLst>
            <pc:docMk/>
            <pc:sldMk cId="0" sldId="363"/>
            <ac:spMk id="6147" creationId="{33CFEE74-7B51-47B2-8BC9-945D38E983E7}"/>
          </ac:spMkLst>
        </pc:spChg>
      </pc:sldChg>
      <pc:sldChg chg="del">
        <pc:chgData name="Laurent-Walter Goix (Nokia)" userId="9ff40d73-f4ab-4eaa-b919-9a91c319482c" providerId="ADAL" clId="{1E48D20C-2CEB-46A8-B278-C56C7069BDF5}" dt="2023-10-18T15:01:27.059" v="2" actId="47"/>
        <pc:sldMkLst>
          <pc:docMk/>
          <pc:sldMk cId="1261712922" sldId="365"/>
        </pc:sldMkLst>
      </pc:sldChg>
      <pc:sldChg chg="del">
        <pc:chgData name="Laurent-Walter Goix (Nokia)" userId="9ff40d73-f4ab-4eaa-b919-9a91c319482c" providerId="ADAL" clId="{1E48D20C-2CEB-46A8-B278-C56C7069BDF5}" dt="2023-10-18T15:01:33.393" v="3" actId="47"/>
        <pc:sldMkLst>
          <pc:docMk/>
          <pc:sldMk cId="2933592862" sldId="2134805283"/>
        </pc:sldMkLst>
      </pc:sldChg>
      <pc:sldChg chg="del">
        <pc:chgData name="Laurent-Walter Goix (Nokia)" userId="9ff40d73-f4ab-4eaa-b919-9a91c319482c" providerId="ADAL" clId="{1E48D20C-2CEB-46A8-B278-C56C7069BDF5}" dt="2023-10-18T15:01:20.775" v="0" actId="47"/>
        <pc:sldMkLst>
          <pc:docMk/>
          <pc:sldMk cId="3598838403" sldId="2134805286"/>
        </pc:sldMkLst>
      </pc:sldChg>
      <pc:sldChg chg="del">
        <pc:chgData name="Laurent-Walter Goix (Nokia)" userId="9ff40d73-f4ab-4eaa-b919-9a91c319482c" providerId="ADAL" clId="{1E48D20C-2CEB-46A8-B278-C56C7069BDF5}" dt="2023-10-18T15:26:22.848" v="499" actId="47"/>
        <pc:sldMkLst>
          <pc:docMk/>
          <pc:sldMk cId="3756600369" sldId="2134805287"/>
        </pc:sldMkLst>
      </pc:sldChg>
      <pc:sldChg chg="del">
        <pc:chgData name="Laurent-Walter Goix (Nokia)" userId="9ff40d73-f4ab-4eaa-b919-9a91c319482c" providerId="ADAL" clId="{1E48D20C-2CEB-46A8-B278-C56C7069BDF5}" dt="2023-10-18T15:01:23.532" v="1" actId="47"/>
        <pc:sldMkLst>
          <pc:docMk/>
          <pc:sldMk cId="743583304" sldId="2134805289"/>
        </pc:sldMkLst>
      </pc:sldChg>
      <pc:sldChg chg="del">
        <pc:chgData name="Laurent-Walter Goix (Nokia)" userId="9ff40d73-f4ab-4eaa-b919-9a91c319482c" providerId="ADAL" clId="{1E48D20C-2CEB-46A8-B278-C56C7069BDF5}" dt="2023-10-18T15:05:10.731" v="29" actId="47"/>
        <pc:sldMkLst>
          <pc:docMk/>
          <pc:sldMk cId="785481598" sldId="2134805291"/>
        </pc:sldMkLst>
      </pc:sldChg>
      <pc:sldChg chg="del">
        <pc:chgData name="Laurent-Walter Goix (Nokia)" userId="9ff40d73-f4ab-4eaa-b919-9a91c319482c" providerId="ADAL" clId="{1E48D20C-2CEB-46A8-B278-C56C7069BDF5}" dt="2023-10-18T15:14:19.110" v="69" actId="47"/>
        <pc:sldMkLst>
          <pc:docMk/>
          <pc:sldMk cId="3060393546" sldId="2134805292"/>
        </pc:sldMkLst>
      </pc:sldChg>
      <pc:sldChg chg="del">
        <pc:chgData name="Laurent-Walter Goix (Nokia)" userId="9ff40d73-f4ab-4eaa-b919-9a91c319482c" providerId="ADAL" clId="{1E48D20C-2CEB-46A8-B278-C56C7069BDF5}" dt="2023-10-18T15:15:51.109" v="111" actId="47"/>
        <pc:sldMkLst>
          <pc:docMk/>
          <pc:sldMk cId="5930214" sldId="2134805293"/>
        </pc:sldMkLst>
      </pc:sldChg>
      <pc:sldChg chg="modSp mod">
        <pc:chgData name="Laurent-Walter Goix (Nokia)" userId="9ff40d73-f4ab-4eaa-b919-9a91c319482c" providerId="ADAL" clId="{1E48D20C-2CEB-46A8-B278-C56C7069BDF5}" dt="2023-10-18T15:03:45.442" v="17" actId="207"/>
        <pc:sldMkLst>
          <pc:docMk/>
          <pc:sldMk cId="1513215980" sldId="2134805295"/>
        </pc:sldMkLst>
        <pc:spChg chg="mod">
          <ac:chgData name="Laurent-Walter Goix (Nokia)" userId="9ff40d73-f4ab-4eaa-b919-9a91c319482c" providerId="ADAL" clId="{1E48D20C-2CEB-46A8-B278-C56C7069BDF5}" dt="2023-10-18T15:03:45.442" v="17" actId="207"/>
          <ac:spMkLst>
            <pc:docMk/>
            <pc:sldMk cId="1513215980" sldId="2134805295"/>
            <ac:spMk id="3" creationId="{CA12EE4B-959C-699B-315F-99955A961DC6}"/>
          </ac:spMkLst>
        </pc:spChg>
      </pc:sldChg>
      <pc:sldChg chg="addSp delSp modSp add mod">
        <pc:chgData name="Laurent-Walter Goix (Nokia)" userId="9ff40d73-f4ab-4eaa-b919-9a91c319482c" providerId="ADAL" clId="{1E48D20C-2CEB-46A8-B278-C56C7069BDF5}" dt="2023-10-18T15:04:42.921" v="28" actId="208"/>
        <pc:sldMkLst>
          <pc:docMk/>
          <pc:sldMk cId="1445398082" sldId="2134805296"/>
        </pc:sldMkLst>
        <pc:spChg chg="mod">
          <ac:chgData name="Laurent-Walter Goix (Nokia)" userId="9ff40d73-f4ab-4eaa-b919-9a91c319482c" providerId="ADAL" clId="{1E48D20C-2CEB-46A8-B278-C56C7069BDF5}" dt="2023-10-18T15:02:33.755" v="9" actId="13926"/>
          <ac:spMkLst>
            <pc:docMk/>
            <pc:sldMk cId="1445398082" sldId="2134805296"/>
            <ac:spMk id="2" creationId="{E9A39864-4B5D-EA75-D8D5-8BD353F6619F}"/>
          </ac:spMkLst>
        </pc:spChg>
        <pc:spChg chg="del">
          <ac:chgData name="Laurent-Walter Goix (Nokia)" userId="9ff40d73-f4ab-4eaa-b919-9a91c319482c" providerId="ADAL" clId="{1E48D20C-2CEB-46A8-B278-C56C7069BDF5}" dt="2023-10-18T15:02:58.055" v="11" actId="478"/>
          <ac:spMkLst>
            <pc:docMk/>
            <pc:sldMk cId="1445398082" sldId="2134805296"/>
            <ac:spMk id="3" creationId="{CA12EE4B-959C-699B-315F-99955A961DC6}"/>
          </ac:spMkLst>
        </pc:spChg>
        <pc:spChg chg="add mod">
          <ac:chgData name="Laurent-Walter Goix (Nokia)" userId="9ff40d73-f4ab-4eaa-b919-9a91c319482c" providerId="ADAL" clId="{1E48D20C-2CEB-46A8-B278-C56C7069BDF5}" dt="2023-10-18T15:04:25.060" v="24" actId="14100"/>
          <ac:spMkLst>
            <pc:docMk/>
            <pc:sldMk cId="1445398082" sldId="2134805296"/>
            <ac:spMk id="6" creationId="{50327291-282C-A567-2B8A-5C755B9787C4}"/>
          </ac:spMkLst>
        </pc:spChg>
        <pc:spChg chg="add mod">
          <ac:chgData name="Laurent-Walter Goix (Nokia)" userId="9ff40d73-f4ab-4eaa-b919-9a91c319482c" providerId="ADAL" clId="{1E48D20C-2CEB-46A8-B278-C56C7069BDF5}" dt="2023-10-18T15:04:10.396" v="20" actId="14100"/>
          <ac:spMkLst>
            <pc:docMk/>
            <pc:sldMk cId="1445398082" sldId="2134805296"/>
            <ac:spMk id="8" creationId="{932CE2BA-5247-BC6F-F763-B67DB55454FB}"/>
          </ac:spMkLst>
        </pc:spChg>
        <pc:spChg chg="add mod">
          <ac:chgData name="Laurent-Walter Goix (Nokia)" userId="9ff40d73-f4ab-4eaa-b919-9a91c319482c" providerId="ADAL" clId="{1E48D20C-2CEB-46A8-B278-C56C7069BDF5}" dt="2023-10-18T15:04:18.226" v="22" actId="14100"/>
          <ac:spMkLst>
            <pc:docMk/>
            <pc:sldMk cId="1445398082" sldId="2134805296"/>
            <ac:spMk id="10" creationId="{3EE236FE-0A0D-BA9B-ACE3-B89A7C3C8B87}"/>
          </ac:spMkLst>
        </pc:spChg>
        <pc:cxnChg chg="del mod">
          <ac:chgData name="Laurent-Walter Goix (Nokia)" userId="9ff40d73-f4ab-4eaa-b919-9a91c319482c" providerId="ADAL" clId="{1E48D20C-2CEB-46A8-B278-C56C7069BDF5}" dt="2023-10-18T15:02:40.014" v="10" actId="478"/>
          <ac:cxnSpMkLst>
            <pc:docMk/>
            <pc:sldMk cId="1445398082" sldId="2134805296"/>
            <ac:cxnSpMk id="4" creationId="{D640D35D-25D1-0E2B-A56F-A2A1DA92D16D}"/>
          </ac:cxnSpMkLst>
        </pc:cxnChg>
        <pc:cxnChg chg="add mod">
          <ac:chgData name="Laurent-Walter Goix (Nokia)" userId="9ff40d73-f4ab-4eaa-b919-9a91c319482c" providerId="ADAL" clId="{1E48D20C-2CEB-46A8-B278-C56C7069BDF5}" dt="2023-10-18T15:04:42.921" v="28" actId="208"/>
          <ac:cxnSpMkLst>
            <pc:docMk/>
            <pc:sldMk cId="1445398082" sldId="2134805296"/>
            <ac:cxnSpMk id="7" creationId="{9CB94223-5863-3922-1A08-3376407C6C52}"/>
          </ac:cxnSpMkLst>
        </pc:cxnChg>
        <pc:cxnChg chg="add mod">
          <ac:chgData name="Laurent-Walter Goix (Nokia)" userId="9ff40d73-f4ab-4eaa-b919-9a91c319482c" providerId="ADAL" clId="{1E48D20C-2CEB-46A8-B278-C56C7069BDF5}" dt="2023-10-18T15:04:42.921" v="28" actId="208"/>
          <ac:cxnSpMkLst>
            <pc:docMk/>
            <pc:sldMk cId="1445398082" sldId="2134805296"/>
            <ac:cxnSpMk id="9" creationId="{E6EE7547-3B93-372F-F33C-371FE338131C}"/>
          </ac:cxnSpMkLst>
        </pc:cxnChg>
        <pc:cxnChg chg="add mod">
          <ac:chgData name="Laurent-Walter Goix (Nokia)" userId="9ff40d73-f4ab-4eaa-b919-9a91c319482c" providerId="ADAL" clId="{1E48D20C-2CEB-46A8-B278-C56C7069BDF5}" dt="2023-10-18T15:04:42.921" v="28" actId="208"/>
          <ac:cxnSpMkLst>
            <pc:docMk/>
            <pc:sldMk cId="1445398082" sldId="2134805296"/>
            <ac:cxnSpMk id="11" creationId="{DB558178-7740-5C79-2083-FF2B6D8480A7}"/>
          </ac:cxnSpMkLst>
        </pc:cxnChg>
      </pc:sldChg>
      <pc:sldChg chg="addSp delSp modSp new mod">
        <pc:chgData name="Laurent-Walter Goix (Nokia)" userId="9ff40d73-f4ab-4eaa-b919-9a91c319482c" providerId="ADAL" clId="{1E48D20C-2CEB-46A8-B278-C56C7069BDF5}" dt="2023-10-18T15:14:12.524" v="68" actId="20577"/>
        <pc:sldMkLst>
          <pc:docMk/>
          <pc:sldMk cId="4036704178" sldId="2134805297"/>
        </pc:sldMkLst>
        <pc:spChg chg="mod">
          <ac:chgData name="Laurent-Walter Goix (Nokia)" userId="9ff40d73-f4ab-4eaa-b919-9a91c319482c" providerId="ADAL" clId="{1E48D20C-2CEB-46A8-B278-C56C7069BDF5}" dt="2023-10-18T15:14:12.524" v="68" actId="20577"/>
          <ac:spMkLst>
            <pc:docMk/>
            <pc:sldMk cId="4036704178" sldId="2134805297"/>
            <ac:spMk id="2" creationId="{A029453A-FA1E-B62B-4F25-CA53AD874E0F}"/>
          </ac:spMkLst>
        </pc:spChg>
        <pc:spChg chg="del">
          <ac:chgData name="Laurent-Walter Goix (Nokia)" userId="9ff40d73-f4ab-4eaa-b919-9a91c319482c" providerId="ADAL" clId="{1E48D20C-2CEB-46A8-B278-C56C7069BDF5}" dt="2023-10-18T15:06:08.242" v="60" actId="478"/>
          <ac:spMkLst>
            <pc:docMk/>
            <pc:sldMk cId="4036704178" sldId="2134805297"/>
            <ac:spMk id="3" creationId="{1C272E01-7397-C88E-F3F9-062082A3880F}"/>
          </ac:spMkLst>
        </pc:spChg>
        <pc:graphicFrameChg chg="add mod modGraphic">
          <ac:chgData name="Laurent-Walter Goix (Nokia)" userId="9ff40d73-f4ab-4eaa-b919-9a91c319482c" providerId="ADAL" clId="{1E48D20C-2CEB-46A8-B278-C56C7069BDF5}" dt="2023-10-18T15:12:54.782" v="62" actId="207"/>
          <ac:graphicFrameMkLst>
            <pc:docMk/>
            <pc:sldMk cId="4036704178" sldId="2134805297"/>
            <ac:graphicFrameMk id="4" creationId="{6B464D3A-01FA-814B-AAB7-AB833BFE3DD5}"/>
          </ac:graphicFrameMkLst>
        </pc:graphicFrameChg>
      </pc:sldChg>
      <pc:sldChg chg="delSp modSp add mod">
        <pc:chgData name="Laurent-Walter Goix (Nokia)" userId="9ff40d73-f4ab-4eaa-b919-9a91c319482c" providerId="ADAL" clId="{1E48D20C-2CEB-46A8-B278-C56C7069BDF5}" dt="2023-10-18T15:26:14.478" v="495" actId="6549"/>
        <pc:sldMkLst>
          <pc:docMk/>
          <pc:sldMk cId="350157917" sldId="2134805298"/>
        </pc:sldMkLst>
        <pc:spChg chg="del">
          <ac:chgData name="Laurent-Walter Goix (Nokia)" userId="9ff40d73-f4ab-4eaa-b919-9a91c319482c" providerId="ADAL" clId="{1E48D20C-2CEB-46A8-B278-C56C7069BDF5}" dt="2023-10-18T15:15:08.582" v="103" actId="478"/>
          <ac:spMkLst>
            <pc:docMk/>
            <pc:sldMk cId="350157917" sldId="2134805298"/>
            <ac:spMk id="11" creationId="{3870106E-2E36-0D17-6A13-299A39C3F684}"/>
          </ac:spMkLst>
        </pc:spChg>
        <pc:spChg chg="del">
          <ac:chgData name="Laurent-Walter Goix (Nokia)" userId="9ff40d73-f4ab-4eaa-b919-9a91c319482c" providerId="ADAL" clId="{1E48D20C-2CEB-46A8-B278-C56C7069BDF5}" dt="2023-10-18T15:15:08.582" v="103" actId="478"/>
          <ac:spMkLst>
            <pc:docMk/>
            <pc:sldMk cId="350157917" sldId="2134805298"/>
            <ac:spMk id="12" creationId="{4D8810C6-99DE-CB05-7293-090BAF1E6671}"/>
          </ac:spMkLst>
        </pc:spChg>
        <pc:spChg chg="del">
          <ac:chgData name="Laurent-Walter Goix (Nokia)" userId="9ff40d73-f4ab-4eaa-b919-9a91c319482c" providerId="ADAL" clId="{1E48D20C-2CEB-46A8-B278-C56C7069BDF5}" dt="2023-10-18T15:15:08.582" v="103" actId="478"/>
          <ac:spMkLst>
            <pc:docMk/>
            <pc:sldMk cId="350157917" sldId="2134805298"/>
            <ac:spMk id="14" creationId="{7920C11F-9472-A235-EDF0-E5F453A28184}"/>
          </ac:spMkLst>
        </pc:spChg>
        <pc:spChg chg="del">
          <ac:chgData name="Laurent-Walter Goix (Nokia)" userId="9ff40d73-f4ab-4eaa-b919-9a91c319482c" providerId="ADAL" clId="{1E48D20C-2CEB-46A8-B278-C56C7069BDF5}" dt="2023-10-18T15:15:08.582" v="103" actId="478"/>
          <ac:spMkLst>
            <pc:docMk/>
            <pc:sldMk cId="350157917" sldId="2134805298"/>
            <ac:spMk id="16" creationId="{371DBF07-B22A-550D-208B-2CC5EC3070EF}"/>
          </ac:spMkLst>
        </pc:spChg>
        <pc:spChg chg="mod">
          <ac:chgData name="Laurent-Walter Goix (Nokia)" userId="9ff40d73-f4ab-4eaa-b919-9a91c319482c" providerId="ADAL" clId="{1E48D20C-2CEB-46A8-B278-C56C7069BDF5}" dt="2023-10-18T15:26:14.478" v="495" actId="6549"/>
          <ac:spMkLst>
            <pc:docMk/>
            <pc:sldMk cId="350157917" sldId="2134805298"/>
            <ac:spMk id="7170" creationId="{3794A7AC-F975-4B82-9FCA-9C67ECE03726}"/>
          </ac:spMkLst>
        </pc:spChg>
        <pc:spChg chg="mod">
          <ac:chgData name="Laurent-Walter Goix (Nokia)" userId="9ff40d73-f4ab-4eaa-b919-9a91c319482c" providerId="ADAL" clId="{1E48D20C-2CEB-46A8-B278-C56C7069BDF5}" dt="2023-10-18T15:15:25.692" v="110" actId="404"/>
          <ac:spMkLst>
            <pc:docMk/>
            <pc:sldMk cId="350157917" sldId="2134805298"/>
            <ac:spMk id="7171" creationId="{8B215120-9330-4C24-86C0-93DB3C460B0D}"/>
          </ac:spMkLst>
        </pc:spChg>
        <pc:graphicFrameChg chg="del">
          <ac:chgData name="Laurent-Walter Goix (Nokia)" userId="9ff40d73-f4ab-4eaa-b919-9a91c319482c" providerId="ADAL" clId="{1E48D20C-2CEB-46A8-B278-C56C7069BDF5}" dt="2023-10-18T15:15:08.582" v="103" actId="478"/>
          <ac:graphicFrameMkLst>
            <pc:docMk/>
            <pc:sldMk cId="350157917" sldId="2134805298"/>
            <ac:graphicFrameMk id="17" creationId="{A3845FBF-2733-5A8B-DFCA-29EEAE7765E5}"/>
          </ac:graphicFrameMkLst>
        </pc:graphicFrameChg>
        <pc:cxnChg chg="del mod">
          <ac:chgData name="Laurent-Walter Goix (Nokia)" userId="9ff40d73-f4ab-4eaa-b919-9a91c319482c" providerId="ADAL" clId="{1E48D20C-2CEB-46A8-B278-C56C7069BDF5}" dt="2023-10-18T15:15:08.582" v="103" actId="478"/>
          <ac:cxnSpMkLst>
            <pc:docMk/>
            <pc:sldMk cId="350157917" sldId="2134805298"/>
            <ac:cxnSpMk id="13" creationId="{E45B5A51-C839-BD51-5EB2-DBD69A73F190}"/>
          </ac:cxnSpMkLst>
        </pc:cxnChg>
        <pc:cxnChg chg="del mod">
          <ac:chgData name="Laurent-Walter Goix (Nokia)" userId="9ff40d73-f4ab-4eaa-b919-9a91c319482c" providerId="ADAL" clId="{1E48D20C-2CEB-46A8-B278-C56C7069BDF5}" dt="2023-10-18T15:15:08.582" v="103" actId="478"/>
          <ac:cxnSpMkLst>
            <pc:docMk/>
            <pc:sldMk cId="350157917" sldId="2134805298"/>
            <ac:cxnSpMk id="15" creationId="{51160D80-5144-01BD-A076-1152EBA59B41}"/>
          </ac:cxnSpMkLst>
        </pc:cxnChg>
      </pc:sldChg>
      <pc:sldChg chg="add del">
        <pc:chgData name="Laurent-Walter Goix (Nokia)" userId="9ff40d73-f4ab-4eaa-b919-9a91c319482c" providerId="ADAL" clId="{1E48D20C-2CEB-46A8-B278-C56C7069BDF5}" dt="2023-10-18T15:14:42.549" v="73" actId="47"/>
        <pc:sldMkLst>
          <pc:docMk/>
          <pc:sldMk cId="2068436634" sldId="2134805298"/>
        </pc:sldMkLst>
      </pc:sldChg>
      <pc:sldChg chg="add del">
        <pc:chgData name="Laurent-Walter Goix (Nokia)" userId="9ff40d73-f4ab-4eaa-b919-9a91c319482c" providerId="ADAL" clId="{1E48D20C-2CEB-46A8-B278-C56C7069BDF5}" dt="2023-10-18T15:14:30.719" v="71"/>
        <pc:sldMkLst>
          <pc:docMk/>
          <pc:sldMk cId="3433967724" sldId="2134805298"/>
        </pc:sldMkLst>
      </pc:sldChg>
      <pc:sldChg chg="addSp modSp add mod">
        <pc:chgData name="Laurent-Walter Goix (Nokia)" userId="9ff40d73-f4ab-4eaa-b919-9a91c319482c" providerId="ADAL" clId="{1E48D20C-2CEB-46A8-B278-C56C7069BDF5}" dt="2023-10-18T15:26:18.939" v="498" actId="6549"/>
        <pc:sldMkLst>
          <pc:docMk/>
          <pc:sldMk cId="3285784554" sldId="2134805299"/>
        </pc:sldMkLst>
        <pc:spChg chg="mod">
          <ac:chgData name="Laurent-Walter Goix (Nokia)" userId="9ff40d73-f4ab-4eaa-b919-9a91c319482c" providerId="ADAL" clId="{1E48D20C-2CEB-46A8-B278-C56C7069BDF5}" dt="2023-10-18T15:26:18.939" v="498" actId="6549"/>
          <ac:spMkLst>
            <pc:docMk/>
            <pc:sldMk cId="3285784554" sldId="2134805299"/>
            <ac:spMk id="7170" creationId="{3794A7AC-F975-4B82-9FCA-9C67ECE03726}"/>
          </ac:spMkLst>
        </pc:spChg>
        <pc:spChg chg="mod">
          <ac:chgData name="Laurent-Walter Goix (Nokia)" userId="9ff40d73-f4ab-4eaa-b919-9a91c319482c" providerId="ADAL" clId="{1E48D20C-2CEB-46A8-B278-C56C7069BDF5}" dt="2023-10-18T15:16:19.920" v="116" actId="5793"/>
          <ac:spMkLst>
            <pc:docMk/>
            <pc:sldMk cId="3285784554" sldId="2134805299"/>
            <ac:spMk id="7171" creationId="{8B215120-9330-4C24-86C0-93DB3C460B0D}"/>
          </ac:spMkLst>
        </pc:spChg>
        <pc:graphicFrameChg chg="add mod modGraphic">
          <ac:chgData name="Laurent-Walter Goix (Nokia)" userId="9ff40d73-f4ab-4eaa-b919-9a91c319482c" providerId="ADAL" clId="{1E48D20C-2CEB-46A8-B278-C56C7069BDF5}" dt="2023-10-18T15:16:35.560" v="125" actId="14100"/>
          <ac:graphicFrameMkLst>
            <pc:docMk/>
            <pc:sldMk cId="3285784554" sldId="2134805299"/>
            <ac:graphicFrameMk id="2" creationId="{B5618452-31D7-E9C2-666E-C3E51685796C}"/>
          </ac:graphicFrameMkLst>
        </pc:graphicFrameChg>
        <pc:graphicFrameChg chg="add mod modGraphic">
          <ac:chgData name="Laurent-Walter Goix (Nokia)" userId="9ff40d73-f4ab-4eaa-b919-9a91c319482c" providerId="ADAL" clId="{1E48D20C-2CEB-46A8-B278-C56C7069BDF5}" dt="2023-10-18T15:16:53.062" v="130" actId="14100"/>
          <ac:graphicFrameMkLst>
            <pc:docMk/>
            <pc:sldMk cId="3285784554" sldId="2134805299"/>
            <ac:graphicFrameMk id="3" creationId="{E980459A-851B-2730-E5EB-37A8B66D24D1}"/>
          </ac:graphicFrameMkLst>
        </pc:graphicFrameChg>
      </pc:sldChg>
      <pc:sldChg chg="addSp modSp add del mod">
        <pc:chgData name="Laurent-Walter Goix (Nokia)" userId="9ff40d73-f4ab-4eaa-b919-9a91c319482c" providerId="ADAL" clId="{1E48D20C-2CEB-46A8-B278-C56C7069BDF5}" dt="2023-10-18T15:26:04.135" v="492" actId="47"/>
        <pc:sldMkLst>
          <pc:docMk/>
          <pc:sldMk cId="2198901706" sldId="2134805300"/>
        </pc:sldMkLst>
        <pc:spChg chg="add mod">
          <ac:chgData name="Laurent-Walter Goix (Nokia)" userId="9ff40d73-f4ab-4eaa-b919-9a91c319482c" providerId="ADAL" clId="{1E48D20C-2CEB-46A8-B278-C56C7069BDF5}" dt="2023-10-18T15:23:18.932" v="261" actId="2085"/>
          <ac:spMkLst>
            <pc:docMk/>
            <pc:sldMk cId="2198901706" sldId="2134805300"/>
            <ac:spMk id="4" creationId="{DA803AFA-C9D0-C68B-3DD5-CFD45A2B0036}"/>
          </ac:spMkLst>
        </pc:spChg>
        <pc:spChg chg="add mod">
          <ac:chgData name="Laurent-Walter Goix (Nokia)" userId="9ff40d73-f4ab-4eaa-b919-9a91c319482c" providerId="ADAL" clId="{1E48D20C-2CEB-46A8-B278-C56C7069BDF5}" dt="2023-10-18T15:25:52.221" v="491" actId="20577"/>
          <ac:spMkLst>
            <pc:docMk/>
            <pc:sldMk cId="2198901706" sldId="2134805300"/>
            <ac:spMk id="6" creationId="{211A05AA-1DF0-C335-F228-F43B9BD6FE70}"/>
          </ac:spMkLst>
        </pc:spChg>
        <pc:spChg chg="mod">
          <ac:chgData name="Laurent-Walter Goix (Nokia)" userId="9ff40d73-f4ab-4eaa-b919-9a91c319482c" providerId="ADAL" clId="{1E48D20C-2CEB-46A8-B278-C56C7069BDF5}" dt="2023-10-18T15:17:32.303" v="139" actId="20577"/>
          <ac:spMkLst>
            <pc:docMk/>
            <pc:sldMk cId="2198901706" sldId="2134805300"/>
            <ac:spMk id="7170" creationId="{3794A7AC-F975-4B82-9FCA-9C67ECE03726}"/>
          </ac:spMkLst>
        </pc:spChg>
        <pc:graphicFrameChg chg="mod modGraphic">
          <ac:chgData name="Laurent-Walter Goix (Nokia)" userId="9ff40d73-f4ab-4eaa-b919-9a91c319482c" providerId="ADAL" clId="{1E48D20C-2CEB-46A8-B278-C56C7069BDF5}" dt="2023-10-18T15:22:08.647" v="155" actId="14100"/>
          <ac:graphicFrameMkLst>
            <pc:docMk/>
            <pc:sldMk cId="2198901706" sldId="2134805300"/>
            <ac:graphicFrameMk id="2" creationId="{B5618452-31D7-E9C2-666E-C3E51685796C}"/>
          </ac:graphicFrameMkLst>
        </pc:graphicFrameChg>
        <pc:graphicFrameChg chg="mod">
          <ac:chgData name="Laurent-Walter Goix (Nokia)" userId="9ff40d73-f4ab-4eaa-b919-9a91c319482c" providerId="ADAL" clId="{1E48D20C-2CEB-46A8-B278-C56C7069BDF5}" dt="2023-10-18T15:18:23.465" v="147"/>
          <ac:graphicFrameMkLst>
            <pc:docMk/>
            <pc:sldMk cId="2198901706" sldId="2134805300"/>
            <ac:graphicFrameMk id="3" creationId="{E980459A-851B-2730-E5EB-37A8B66D24D1}"/>
          </ac:graphicFrameMkLst>
        </pc:graphicFrameChg>
      </pc:sldChg>
      <pc:sldMasterChg chg="delSldLayout">
        <pc:chgData name="Laurent-Walter Goix (Nokia)" userId="9ff40d73-f4ab-4eaa-b919-9a91c319482c" providerId="ADAL" clId="{1E48D20C-2CEB-46A8-B278-C56C7069BDF5}" dt="2023-10-18T15:26:22.848" v="499" actId="47"/>
        <pc:sldMasterMkLst>
          <pc:docMk/>
          <pc:sldMasterMk cId="0" sldId="2147485146"/>
        </pc:sldMasterMkLst>
        <pc:sldLayoutChg chg="del">
          <pc:chgData name="Laurent-Walter Goix (Nokia)" userId="9ff40d73-f4ab-4eaa-b919-9a91c319482c" providerId="ADAL" clId="{1E48D20C-2CEB-46A8-B278-C56C7069BDF5}" dt="2023-10-18T15:26:22.848" v="499" actId="47"/>
          <pc:sldLayoutMkLst>
            <pc:docMk/>
            <pc:sldMasterMk cId="0" sldId="2147485146"/>
            <pc:sldLayoutMk cId="2850150579" sldId="2147485165"/>
          </pc:sldLayoutMkLst>
        </pc:sldLayoutChg>
        <pc:sldLayoutChg chg="del">
          <pc:chgData name="Laurent-Walter Goix (Nokia)" userId="9ff40d73-f4ab-4eaa-b919-9a91c319482c" providerId="ADAL" clId="{1E48D20C-2CEB-46A8-B278-C56C7069BDF5}" dt="2023-10-18T15:01:33.393" v="3" actId="47"/>
          <pc:sldLayoutMkLst>
            <pc:docMk/>
            <pc:sldMasterMk cId="0" sldId="2147485146"/>
            <pc:sldLayoutMk cId="3996468343" sldId="214748516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743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TSG-SA1 Meeting #106</a:t>
            </a:r>
            <a:r>
              <a:rPr lang="sv-SE" altLang="en-US" sz="1200" b="1" dirty="0">
                <a:latin typeface="Arial "/>
              </a:rPr>
              <a:t>	</a:t>
            </a:r>
          </a:p>
          <a:p>
            <a:pPr hangingPunct="0"/>
            <a:r>
              <a:rPr lang="en-US" sz="1200" b="1" kern="1200" dirty="0">
                <a:solidFill>
                  <a:schemeClr val="tx1"/>
                </a:solidFill>
                <a:latin typeface="Arial "/>
                <a:ea typeface="+mn-ea"/>
                <a:cs typeface="Arial" panose="020B0604020202020204" pitchFamily="34" charset="0"/>
              </a:rPr>
              <a:t>Jeju, Korea, 27</a:t>
            </a:r>
            <a:r>
              <a:rPr lang="en-US" sz="1200" b="1" kern="1200" baseline="30000" dirty="0">
                <a:solidFill>
                  <a:schemeClr val="tx1"/>
                </a:solidFill>
                <a:latin typeface="Arial "/>
                <a:ea typeface="+mn-ea"/>
                <a:cs typeface="Arial" panose="020B0604020202020204" pitchFamily="34" charset="0"/>
              </a:rPr>
              <a:t>th</a:t>
            </a:r>
            <a:r>
              <a:rPr lang="en-US" sz="1200" b="1" kern="1200" dirty="0">
                <a:solidFill>
                  <a:schemeClr val="tx1"/>
                </a:solidFill>
                <a:latin typeface="Arial "/>
                <a:ea typeface="+mn-ea"/>
                <a:cs typeface="Arial" panose="020B0604020202020204" pitchFamily="34" charset="0"/>
              </a:rPr>
              <a:t> – 31</a:t>
            </a:r>
            <a:r>
              <a:rPr lang="en-US" sz="1200" b="1" kern="1200" baseline="30000" dirty="0">
                <a:solidFill>
                  <a:schemeClr val="tx1"/>
                </a:solidFill>
                <a:latin typeface="Arial "/>
                <a:ea typeface="+mn-ea"/>
                <a:cs typeface="Arial" panose="020B0604020202020204" pitchFamily="34" charset="0"/>
              </a:rPr>
              <a:t>st</a:t>
            </a:r>
            <a:r>
              <a:rPr lang="en-US" sz="1200" b="1" kern="1200" dirty="0">
                <a:solidFill>
                  <a:schemeClr val="tx1"/>
                </a:solidFill>
                <a:latin typeface="Arial "/>
                <a:ea typeface="+mn-ea"/>
                <a:cs typeface="Arial" panose="020B0604020202020204" pitchFamily="34" charset="0"/>
              </a:rPr>
              <a:t> May 2024</a:t>
            </a:r>
            <a:endParaRPr lang="en-SE"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S1-241146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gsma.com/newsroom/wp-content/uploads/NG.129-v1.0-1.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1.png"/><Relationship Id="rId3" Type="http://schemas.openxmlformats.org/officeDocument/2006/relationships/image" Target="../media/image4.jpeg"/><Relationship Id="rId7" Type="http://schemas.openxmlformats.org/officeDocument/2006/relationships/hyperlink" Target="https://www.3gpp.org/ftp/tsg_sa/WG1_Serv/TSGS1_103_Gothenburg/Docs/S1-232190.zip" TargetMode="External"/><Relationship Id="rId12" Type="http://schemas.openxmlformats.org/officeDocument/2006/relationships/image" Target="../media/image10.png"/><Relationship Id="rId2" Type="http://schemas.openxmlformats.org/officeDocument/2006/relationships/image" Target="../media/image3.jpeg"/><Relationship Id="rId16"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hyperlink" Target="https://techcommunity.microsoft.com/t5/microsoft-teams/microsoft-teams-rooms-disable-call-rating-after-call-ended/m-p/1773925" TargetMode="External"/><Relationship Id="rId5" Type="http://schemas.openxmlformats.org/officeDocument/2006/relationships/image" Target="../media/image6.png"/><Relationship Id="rId15" Type="http://schemas.openxmlformats.org/officeDocument/2006/relationships/hyperlink" Target="https://www.3gpp.org/ftp/tsg_sa/WG1_Serv/TSGS1_104_Chicago/Docs/S1-233193.zip" TargetMode="External"/><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hyperlink" Target="https://www.foxnews.com/tech/how-get-rid-robocalls-apps-data-removal-services" TargetMode="External"/><Relationship Id="rId14" Type="http://schemas.openxmlformats.org/officeDocument/2006/relationships/image" Target="../media/image12.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p:txBody>
          <a:bodyPr/>
          <a:lstStyle/>
          <a:p>
            <a:pPr eaLnBrk="1" hangingPunct="1"/>
            <a:r>
              <a:rPr lang="en-US" altLang="en-US" sz="4000" dirty="0"/>
              <a:t>Motivations for new SID on </a:t>
            </a:r>
            <a:br>
              <a:rPr lang="en-US" altLang="en-US" sz="4000" dirty="0"/>
            </a:br>
            <a:r>
              <a:rPr lang="en-US" altLang="en-US" sz="4000" dirty="0"/>
              <a:t>User interaction in IMS</a:t>
            </a:r>
            <a:endParaRPr lang="en-GB" altLang="en-US" sz="40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GB" altLang="en-US" dirty="0"/>
              <a:t>Nokia, Nokia Shanghai Bell, Telefonica, China Mobile, Huawei, Qualcomm, Samsung, Ericsson, Vodafone, Telecom Italia, LG Uplus</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Motivation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Network operators offering IMS services have interest in enhancing their IMS services by offering innovative engagement from their users in a variety of use cases and scenarios by, e.g. </a:t>
            </a:r>
          </a:p>
          <a:p>
            <a:pPr lvl="1">
              <a:spcAft>
                <a:spcPts val="600"/>
              </a:spcAft>
              <a:buFont typeface="+mj-lt"/>
              <a:buAutoNum type="arabicPeriod"/>
            </a:pPr>
            <a:r>
              <a:rPr lang="en-US" sz="1100" dirty="0">
                <a:latin typeface="Arial" panose="020B0604020202020204" pitchFamily="34" charset="0"/>
                <a:ea typeface="Nokia Pure Text Light" panose="020B0304040602060303" pitchFamily="34" charset="0"/>
                <a:cs typeface="Arial" panose="020B0604020202020204" pitchFamily="34" charset="0"/>
              </a:rPr>
              <a:t>Provide </a:t>
            </a:r>
            <a:r>
              <a:rPr lang="en-US" sz="1100" dirty="0">
                <a:effectLst/>
                <a:latin typeface="Arial" panose="020B0604020202020204" pitchFamily="34" charset="0"/>
                <a:ea typeface="Nokia Pure Text Light" panose="020B0304040602060303" pitchFamily="34" charset="0"/>
                <a:cs typeface="Arial" panose="020B0604020202020204" pitchFamily="34" charset="0"/>
              </a:rPr>
              <a:t>opportunities for users to give feedback about their experience of the IMS services. </a:t>
            </a:r>
          </a:p>
          <a:p>
            <a:pPr lvl="1">
              <a:spcAft>
                <a:spcPts val="600"/>
              </a:spcAft>
              <a:buFont typeface="+mj-lt"/>
              <a:buAutoNum type="arabicPeriod"/>
            </a:pPr>
            <a:r>
              <a:rPr lang="en-US" sz="1100" dirty="0">
                <a:latin typeface="Arial" panose="020B0604020202020204" pitchFamily="34" charset="0"/>
                <a:ea typeface="Nokia Pure Text Light" panose="020B0304040602060303" pitchFamily="34" charset="0"/>
                <a:cs typeface="Arial" panose="020B0604020202020204" pitchFamily="34" charset="0"/>
              </a:rPr>
              <a:t>Provide </a:t>
            </a:r>
            <a:r>
              <a:rPr lang="en-US" sz="1100" dirty="0">
                <a:effectLst/>
                <a:latin typeface="Arial" panose="020B0604020202020204" pitchFamily="34" charset="0"/>
                <a:ea typeface="Nokia Pure Text Light" panose="020B0304040602060303" pitchFamily="34" charset="0"/>
                <a:cs typeface="Arial" panose="020B0604020202020204" pitchFamily="34" charset="0"/>
              </a:rPr>
              <a:t>opportunities for users to use additional IMS-related services (up-sell/cross-sell)</a:t>
            </a:r>
          </a:p>
          <a:p>
            <a:pPr lvl="1">
              <a:spcAft>
                <a:spcPts val="600"/>
              </a:spcAft>
              <a:buFont typeface="+mj-lt"/>
              <a:buAutoNum type="arabicPeriod"/>
            </a:pPr>
            <a:r>
              <a:rPr lang="en-US" sz="1100" dirty="0">
                <a:effectLst/>
                <a:latin typeface="Arial" panose="020B0604020202020204" pitchFamily="34" charset="0"/>
                <a:ea typeface="Nokia Pure Text Light" panose="020B0304040602060303" pitchFamily="34" charset="0"/>
                <a:cs typeface="Arial" panose="020B0604020202020204" pitchFamily="34" charset="0"/>
              </a:rPr>
              <a:t>Provide additional contextual information to users when using IMS services, to encourage #1 and #2</a:t>
            </a:r>
          </a:p>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For example, the collected user feedback can be used to improve their network operations as well as the overall user experience and satisfaction about existing IMS services, or to enable new revenue opportunities</a:t>
            </a:r>
          </a:p>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Several heterogeneous approaches already exist or have been proposed to address specific distinct use cases</a:t>
            </a:r>
            <a:endParaRPr lang="en-US" sz="1400" dirty="0">
              <a:solidFill>
                <a:srgbClr val="FF0000"/>
              </a:solidFill>
              <a:effectLst/>
              <a:latin typeface="Arial" panose="020B0604020202020204" pitchFamily="34" charset="0"/>
              <a:ea typeface="Nokia Pure Text Light" panose="020B0304040602060303" pitchFamily="34" charset="0"/>
              <a:cs typeface="Arial" panose="020B0604020202020204" pitchFamily="34" charset="0"/>
            </a:endParaRP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3rd party applications to report feedback (</a:t>
            </a:r>
            <a:r>
              <a:rPr lang="en-US" sz="1100" dirty="0" err="1">
                <a:effectLst/>
                <a:latin typeface="Arial" panose="020B0604020202020204" pitchFamily="34" charset="0"/>
                <a:ea typeface="Nokia Pure Text Light" panose="020B0304040602060303" pitchFamily="34" charset="0"/>
                <a:cs typeface="Arial" panose="020B0604020202020204" pitchFamily="34" charset="0"/>
              </a:rPr>
              <a:t>eg</a:t>
            </a:r>
            <a:r>
              <a:rPr lang="en-US" sz="1100" dirty="0">
                <a:effectLst/>
                <a:latin typeface="Arial" panose="020B0604020202020204" pitchFamily="34" charset="0"/>
                <a:ea typeface="Nokia Pure Text Light" panose="020B0304040602060303" pitchFamily="34" charset="0"/>
                <a:cs typeface="Arial" panose="020B0604020202020204" pitchFamily="34" charset="0"/>
              </a:rPr>
              <a:t> spam calls)</a:t>
            </a: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USSD used for marketing, communication or feedback acquisition in some regions</a:t>
            </a: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GSMA </a:t>
            </a:r>
            <a:r>
              <a:rPr lang="en-US" sz="1100" u="sng"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hlinkClick r:id="rId2"/>
              </a:rPr>
              <a:t>NG.129</a:t>
            </a:r>
            <a:r>
              <a:rPr lang="en-US" sz="1100"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rPr>
              <a:t> </a:t>
            </a:r>
            <a:r>
              <a:rPr lang="en-US" sz="1100" dirty="0">
                <a:latin typeface="Arial" panose="020B0604020202020204" pitchFamily="34" charset="0"/>
                <a:ea typeface="Nokia Pure Text Light" panose="020B0304040602060303" pitchFamily="34" charset="0"/>
              </a:rPr>
              <a:t>proposed Interactive Calling user stories</a:t>
            </a:r>
          </a:p>
          <a:p>
            <a:pPr>
              <a:spcAft>
                <a:spcPts val="600"/>
              </a:spcAft>
            </a:pPr>
            <a:r>
              <a:rPr lang="en-US" sz="1400" dirty="0">
                <a:effectLst/>
                <a:latin typeface="Arial" panose="020B0604020202020204" pitchFamily="34" charset="0"/>
                <a:ea typeface="Nokia Pure Text Light" panose="020B0304040602060303" pitchFamily="34" charset="0"/>
              </a:rPr>
              <a:t>However, it is proposed to appropriately study the potential use cases related more generally to direct user interaction related to IMS services with network operators and identify proper service requirements, whilst analyzing existing available features which could already address them as well as avoiding negative impacts on critical IMS based services.</a:t>
            </a:r>
            <a:endParaRPr lang="en-US" sz="1100" dirty="0">
              <a:latin typeface="Arial" panose="020B0604020202020204" pitchFamily="34" charset="0"/>
              <a:ea typeface="Nokia Pure Text Light" panose="020B0304040602060303" pitchFamily="34" charset="0"/>
            </a:endParaRPr>
          </a:p>
        </p:txBody>
      </p:sp>
    </p:spTree>
    <p:extLst>
      <p:ext uri="{BB962C8B-B14F-4D97-AF65-F5344CB8AC3E}">
        <p14:creationId xmlns:p14="http://schemas.microsoft.com/office/powerpoint/2010/main" val="14970393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46542-A95B-C8A3-5AFB-298604CA4DDF}"/>
              </a:ext>
            </a:extLst>
          </p:cNvPr>
          <p:cNvSpPr>
            <a:spLocks noGrp="1"/>
          </p:cNvSpPr>
          <p:nvPr>
            <p:ph type="title"/>
          </p:nvPr>
        </p:nvSpPr>
        <p:spPr/>
        <p:txBody>
          <a:bodyPr/>
          <a:lstStyle/>
          <a:p>
            <a:r>
              <a:rPr lang="en-US" dirty="0"/>
              <a:t>Example use cases</a:t>
            </a:r>
          </a:p>
        </p:txBody>
      </p:sp>
      <p:grpSp>
        <p:nvGrpSpPr>
          <p:cNvPr id="4" name="组合 7">
            <a:extLst>
              <a:ext uri="{FF2B5EF4-FFF2-40B4-BE49-F238E27FC236}">
                <a16:creationId xmlns:a16="http://schemas.microsoft.com/office/drawing/2014/main" id="{FFD733C3-C3B1-A8CE-26B7-35F258E8B652}"/>
              </a:ext>
            </a:extLst>
          </p:cNvPr>
          <p:cNvGrpSpPr>
            <a:grpSpLocks noChangeAspect="1"/>
          </p:cNvGrpSpPr>
          <p:nvPr/>
        </p:nvGrpSpPr>
        <p:grpSpPr>
          <a:xfrm>
            <a:off x="970108" y="1974171"/>
            <a:ext cx="1888977" cy="3524736"/>
            <a:chOff x="913" y="1839"/>
            <a:chExt cx="4133" cy="7710"/>
          </a:xfrm>
        </p:grpSpPr>
        <p:pic>
          <p:nvPicPr>
            <p:cNvPr id="5" name="图片 25">
              <a:extLst>
                <a:ext uri="{FF2B5EF4-FFF2-40B4-BE49-F238E27FC236}">
                  <a16:creationId xmlns:a16="http://schemas.microsoft.com/office/drawing/2014/main" id="{FF06145D-0F6F-6B12-B93B-98E25CFEBA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293" b="10114"/>
            <a:stretch>
              <a:fillRect/>
            </a:stretch>
          </p:blipFill>
          <p:spPr>
            <a:xfrm>
              <a:off x="1087" y="2217"/>
              <a:ext cx="3743" cy="7119"/>
            </a:xfrm>
            <a:prstGeom prst="rect">
              <a:avLst/>
            </a:prstGeom>
            <a:ln>
              <a:noFill/>
            </a:ln>
          </p:spPr>
        </p:pic>
        <p:pic>
          <p:nvPicPr>
            <p:cNvPr id="6" name="图片 3">
              <a:extLst>
                <a:ext uri="{FF2B5EF4-FFF2-40B4-BE49-F238E27FC236}">
                  <a16:creationId xmlns:a16="http://schemas.microsoft.com/office/drawing/2014/main" id="{E8F6AC4E-D0BB-BB7B-9E9D-1BB3DC74E3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6602"/>
            <a:stretch>
              <a:fillRect/>
            </a:stretch>
          </p:blipFill>
          <p:spPr>
            <a:xfrm>
              <a:off x="1129" y="2274"/>
              <a:ext cx="3701" cy="279"/>
            </a:xfrm>
            <a:prstGeom prst="rect">
              <a:avLst/>
            </a:prstGeom>
            <a:ln>
              <a:noFill/>
            </a:ln>
          </p:spPr>
        </p:pic>
        <p:pic>
          <p:nvPicPr>
            <p:cNvPr id="7" name="图片 18">
              <a:extLst>
                <a:ext uri="{FF2B5EF4-FFF2-40B4-BE49-F238E27FC236}">
                  <a16:creationId xmlns:a16="http://schemas.microsoft.com/office/drawing/2014/main" id="{12FA44C8-A96D-FE6E-3164-E7DE5B6646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3" y="1839"/>
              <a:ext cx="4133" cy="7710"/>
            </a:xfrm>
            <a:prstGeom prst="rect">
              <a:avLst/>
            </a:prstGeom>
            <a:ln>
              <a:noFill/>
            </a:ln>
          </p:spPr>
        </p:pic>
        <p:sp>
          <p:nvSpPr>
            <p:cNvPr id="8" name="文本框 4">
              <a:extLst>
                <a:ext uri="{FF2B5EF4-FFF2-40B4-BE49-F238E27FC236}">
                  <a16:creationId xmlns:a16="http://schemas.microsoft.com/office/drawing/2014/main" id="{BA10B27B-A835-F8F2-0C03-3DC32FE629CC}"/>
                </a:ext>
              </a:extLst>
            </p:cNvPr>
            <p:cNvSpPr txBox="1"/>
            <p:nvPr/>
          </p:nvSpPr>
          <p:spPr>
            <a:xfrm>
              <a:off x="1140" y="5477"/>
              <a:ext cx="1162" cy="681"/>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sym typeface="+mn-ea"/>
                </a:rPr>
                <a:t>Subscribe</a:t>
              </a:r>
            </a:p>
          </p:txBody>
        </p:sp>
        <p:sp>
          <p:nvSpPr>
            <p:cNvPr id="9" name="文本框 24">
              <a:extLst>
                <a:ext uri="{FF2B5EF4-FFF2-40B4-BE49-F238E27FC236}">
                  <a16:creationId xmlns:a16="http://schemas.microsoft.com/office/drawing/2014/main" id="{78D08D0F-CDEE-5BC9-8378-117D707C1731}"/>
                </a:ext>
              </a:extLst>
            </p:cNvPr>
            <p:cNvSpPr txBox="1"/>
            <p:nvPr/>
          </p:nvSpPr>
          <p:spPr>
            <a:xfrm>
              <a:off x="1129" y="4632"/>
              <a:ext cx="1106" cy="453"/>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1000">
                  <a:solidFill>
                    <a:schemeClr val="bg1"/>
                  </a:solidFill>
                  <a:latin typeface="Arial" panose="020B0604020202020204" pitchFamily="34" charset="0"/>
                  <a:ea typeface="华文行楷" panose="02010800040101010101" pitchFamily="2" charset="-122"/>
                  <a:cs typeface="Arial" panose="020B0604020202020204" pitchFamily="34" charset="0"/>
                </a:rPr>
                <a:t>Like</a:t>
              </a:r>
            </a:p>
          </p:txBody>
        </p:sp>
        <p:sp>
          <p:nvSpPr>
            <p:cNvPr id="10" name="iconfont-1177-866408">
              <a:extLst>
                <a:ext uri="{FF2B5EF4-FFF2-40B4-BE49-F238E27FC236}">
                  <a16:creationId xmlns:a16="http://schemas.microsoft.com/office/drawing/2014/main" id="{0E3BF06A-3CFC-1F65-7C07-5440F5047368}"/>
                </a:ext>
              </a:extLst>
            </p:cNvPr>
            <p:cNvSpPr/>
            <p:nvPr/>
          </p:nvSpPr>
          <p:spPr>
            <a:xfrm>
              <a:off x="1490" y="5139"/>
              <a:ext cx="380" cy="357"/>
            </a:xfrm>
            <a:custGeom>
              <a:avLst/>
              <a:gdLst>
                <a:gd name="T0" fmla="*/ 12800 w 12800"/>
                <a:gd name="T1" fmla="*/ 6400 h 12800"/>
                <a:gd name="T2" fmla="*/ 6400 w 12800"/>
                <a:gd name="T3" fmla="*/ 0 h 12800"/>
                <a:gd name="T4" fmla="*/ 0 w 12800"/>
                <a:gd name="T5" fmla="*/ 6400 h 12800"/>
                <a:gd name="T6" fmla="*/ 6400 w 12800"/>
                <a:gd name="T7" fmla="*/ 12800 h 12800"/>
                <a:gd name="T8" fmla="*/ 12800 w 12800"/>
                <a:gd name="T9" fmla="*/ 6400 h 12800"/>
                <a:gd name="T10" fmla="*/ 5361 w 12800"/>
                <a:gd name="T11" fmla="*/ 8408 h 12800"/>
                <a:gd name="T12" fmla="*/ 5267 w 12800"/>
                <a:gd name="T13" fmla="*/ 8897 h 12800"/>
                <a:gd name="T14" fmla="*/ 4296 w 12800"/>
                <a:gd name="T15" fmla="*/ 9480 h 12800"/>
                <a:gd name="T16" fmla="*/ 3788 w 12800"/>
                <a:gd name="T17" fmla="*/ 9299 h 12800"/>
                <a:gd name="T18" fmla="*/ 3650 w 12800"/>
                <a:gd name="T19" fmla="*/ 8922 h 12800"/>
                <a:gd name="T20" fmla="*/ 4208 w 12800"/>
                <a:gd name="T21" fmla="*/ 8245 h 12800"/>
                <a:gd name="T22" fmla="*/ 4590 w 12800"/>
                <a:gd name="T23" fmla="*/ 8163 h 12800"/>
                <a:gd name="T24" fmla="*/ 5085 w 12800"/>
                <a:gd name="T25" fmla="*/ 8251 h 12800"/>
                <a:gd name="T26" fmla="*/ 5085 w 12800"/>
                <a:gd name="T27" fmla="*/ 4439 h 12800"/>
                <a:gd name="T28" fmla="*/ 8728 w 12800"/>
                <a:gd name="T29" fmla="*/ 3554 h 12800"/>
                <a:gd name="T30" fmla="*/ 8728 w 12800"/>
                <a:gd name="T31" fmla="*/ 7517 h 12800"/>
                <a:gd name="T32" fmla="*/ 8415 w 12800"/>
                <a:gd name="T33" fmla="*/ 8276 h 12800"/>
                <a:gd name="T34" fmla="*/ 7638 w 12800"/>
                <a:gd name="T35" fmla="*/ 8596 h 12800"/>
                <a:gd name="T36" fmla="*/ 7136 w 12800"/>
                <a:gd name="T37" fmla="*/ 8414 h 12800"/>
                <a:gd name="T38" fmla="*/ 6998 w 12800"/>
                <a:gd name="T39" fmla="*/ 8038 h 12800"/>
                <a:gd name="T40" fmla="*/ 7431 w 12800"/>
                <a:gd name="T41" fmla="*/ 7417 h 12800"/>
                <a:gd name="T42" fmla="*/ 7920 w 12800"/>
                <a:gd name="T43" fmla="*/ 7273 h 12800"/>
                <a:gd name="T44" fmla="*/ 8453 w 12800"/>
                <a:gd name="T45" fmla="*/ 7367 h 12800"/>
                <a:gd name="T46" fmla="*/ 8453 w 12800"/>
                <a:gd name="T47" fmla="*/ 4583 h 12800"/>
                <a:gd name="T48" fmla="*/ 5361 w 12800"/>
                <a:gd name="T49" fmla="*/ 5354 h 12800"/>
                <a:gd name="T50" fmla="*/ 5361 w 12800"/>
                <a:gd name="T51" fmla="*/ 8408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00" h="12800">
                  <a:moveTo>
                    <a:pt x="12800" y="6400"/>
                  </a:moveTo>
                  <a:cubicBezTo>
                    <a:pt x="12800" y="2865"/>
                    <a:pt x="9935" y="0"/>
                    <a:pt x="6400" y="0"/>
                  </a:cubicBezTo>
                  <a:cubicBezTo>
                    <a:pt x="2865" y="0"/>
                    <a:pt x="0" y="2865"/>
                    <a:pt x="0" y="6400"/>
                  </a:cubicBezTo>
                  <a:cubicBezTo>
                    <a:pt x="0" y="9935"/>
                    <a:pt x="2865" y="12800"/>
                    <a:pt x="6400" y="12800"/>
                  </a:cubicBezTo>
                  <a:cubicBezTo>
                    <a:pt x="9935" y="12800"/>
                    <a:pt x="12800" y="9935"/>
                    <a:pt x="12800" y="6400"/>
                  </a:cubicBezTo>
                  <a:close/>
                  <a:moveTo>
                    <a:pt x="5361" y="8408"/>
                  </a:moveTo>
                  <a:cubicBezTo>
                    <a:pt x="5361" y="8564"/>
                    <a:pt x="5318" y="8784"/>
                    <a:pt x="5267" y="8897"/>
                  </a:cubicBezTo>
                  <a:cubicBezTo>
                    <a:pt x="5123" y="9211"/>
                    <a:pt x="4665" y="9480"/>
                    <a:pt x="4296" y="9480"/>
                  </a:cubicBezTo>
                  <a:cubicBezTo>
                    <a:pt x="4070" y="9480"/>
                    <a:pt x="3894" y="9417"/>
                    <a:pt x="3788" y="9299"/>
                  </a:cubicBezTo>
                  <a:cubicBezTo>
                    <a:pt x="3706" y="9199"/>
                    <a:pt x="3650" y="9054"/>
                    <a:pt x="3650" y="8922"/>
                  </a:cubicBezTo>
                  <a:cubicBezTo>
                    <a:pt x="3650" y="8640"/>
                    <a:pt x="3863" y="8383"/>
                    <a:pt x="4208" y="8245"/>
                  </a:cubicBezTo>
                  <a:cubicBezTo>
                    <a:pt x="4346" y="8189"/>
                    <a:pt x="4471" y="8163"/>
                    <a:pt x="4590" y="8163"/>
                  </a:cubicBezTo>
                  <a:cubicBezTo>
                    <a:pt x="4784" y="8163"/>
                    <a:pt x="4960" y="8195"/>
                    <a:pt x="5085" y="8251"/>
                  </a:cubicBezTo>
                  <a:lnTo>
                    <a:pt x="5085" y="4439"/>
                  </a:lnTo>
                  <a:lnTo>
                    <a:pt x="8728" y="3554"/>
                  </a:lnTo>
                  <a:lnTo>
                    <a:pt x="8728" y="7517"/>
                  </a:lnTo>
                  <a:cubicBezTo>
                    <a:pt x="8728" y="7831"/>
                    <a:pt x="8622" y="8081"/>
                    <a:pt x="8415" y="8276"/>
                  </a:cubicBezTo>
                  <a:cubicBezTo>
                    <a:pt x="8189" y="8477"/>
                    <a:pt x="7907" y="8596"/>
                    <a:pt x="7638" y="8596"/>
                  </a:cubicBezTo>
                  <a:cubicBezTo>
                    <a:pt x="7412" y="8596"/>
                    <a:pt x="7242" y="8533"/>
                    <a:pt x="7136" y="8414"/>
                  </a:cubicBezTo>
                  <a:cubicBezTo>
                    <a:pt x="7055" y="8314"/>
                    <a:pt x="6998" y="8170"/>
                    <a:pt x="6998" y="8038"/>
                  </a:cubicBezTo>
                  <a:cubicBezTo>
                    <a:pt x="6998" y="7793"/>
                    <a:pt x="7161" y="7561"/>
                    <a:pt x="7431" y="7417"/>
                  </a:cubicBezTo>
                  <a:cubicBezTo>
                    <a:pt x="7575" y="7342"/>
                    <a:pt x="7801" y="7273"/>
                    <a:pt x="7920" y="7273"/>
                  </a:cubicBezTo>
                  <a:cubicBezTo>
                    <a:pt x="8115" y="7273"/>
                    <a:pt x="8303" y="7304"/>
                    <a:pt x="8453" y="7367"/>
                  </a:cubicBezTo>
                  <a:lnTo>
                    <a:pt x="8453" y="4583"/>
                  </a:lnTo>
                  <a:lnTo>
                    <a:pt x="5361" y="5354"/>
                  </a:lnTo>
                  <a:lnTo>
                    <a:pt x="5361" y="84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sp>
          <p:nvSpPr>
            <p:cNvPr id="11" name="文本框 6">
              <a:extLst>
                <a:ext uri="{FF2B5EF4-FFF2-40B4-BE49-F238E27FC236}">
                  <a16:creationId xmlns:a16="http://schemas.microsoft.com/office/drawing/2014/main" id="{2F7987A6-8C3A-A7AB-8C87-D9FCCC983021}"/>
                </a:ext>
              </a:extLst>
            </p:cNvPr>
            <p:cNvSpPr txBox="1"/>
            <p:nvPr/>
          </p:nvSpPr>
          <p:spPr>
            <a:xfrm>
              <a:off x="1172" y="6329"/>
              <a:ext cx="1106" cy="453"/>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1000">
                  <a:solidFill>
                    <a:schemeClr val="bg1"/>
                  </a:solidFill>
                  <a:latin typeface="Arial" panose="020B0604020202020204" pitchFamily="34" charset="0"/>
                  <a:ea typeface="华文行楷" panose="02010800040101010101" pitchFamily="2" charset="-122"/>
                  <a:cs typeface="Arial" panose="020B0604020202020204" pitchFamily="34" charset="0"/>
                </a:rPr>
                <a:t>Dislike</a:t>
              </a:r>
            </a:p>
          </p:txBody>
        </p:sp>
        <p:sp>
          <p:nvSpPr>
            <p:cNvPr id="12" name="iconfont-11253-5327587">
              <a:extLst>
                <a:ext uri="{FF2B5EF4-FFF2-40B4-BE49-F238E27FC236}">
                  <a16:creationId xmlns:a16="http://schemas.microsoft.com/office/drawing/2014/main" id="{DFA97ED0-4155-A46C-64C8-91C700DD0299}"/>
                </a:ext>
              </a:extLst>
            </p:cNvPr>
            <p:cNvSpPr/>
            <p:nvPr/>
          </p:nvSpPr>
          <p:spPr>
            <a:xfrm>
              <a:off x="1828" y="5079"/>
              <a:ext cx="156" cy="152"/>
            </a:xfrm>
            <a:custGeom>
              <a:avLst/>
              <a:gdLst>
                <a:gd name="T0" fmla="*/ 8368 w 8368"/>
                <a:gd name="T1" fmla="*/ 3614 h 8368"/>
                <a:gd name="T2" fmla="*/ 8368 w 8368"/>
                <a:gd name="T3" fmla="*/ 4755 h 8368"/>
                <a:gd name="T4" fmla="*/ 8202 w 8368"/>
                <a:gd name="T5" fmla="*/ 5159 h 8368"/>
                <a:gd name="T6" fmla="*/ 7798 w 8368"/>
                <a:gd name="T7" fmla="*/ 5325 h 8368"/>
                <a:gd name="T8" fmla="*/ 5325 w 8368"/>
                <a:gd name="T9" fmla="*/ 5325 h 8368"/>
                <a:gd name="T10" fmla="*/ 5325 w 8368"/>
                <a:gd name="T11" fmla="*/ 7798 h 8368"/>
                <a:gd name="T12" fmla="*/ 5159 w 8368"/>
                <a:gd name="T13" fmla="*/ 8201 h 8368"/>
                <a:gd name="T14" fmla="*/ 4755 w 8368"/>
                <a:gd name="T15" fmla="*/ 8368 h 8368"/>
                <a:gd name="T16" fmla="*/ 3614 w 8368"/>
                <a:gd name="T17" fmla="*/ 8368 h 8368"/>
                <a:gd name="T18" fmla="*/ 3210 w 8368"/>
                <a:gd name="T19" fmla="*/ 8201 h 8368"/>
                <a:gd name="T20" fmla="*/ 3044 w 8368"/>
                <a:gd name="T21" fmla="*/ 7798 h 8368"/>
                <a:gd name="T22" fmla="*/ 3044 w 8368"/>
                <a:gd name="T23" fmla="*/ 5325 h 8368"/>
                <a:gd name="T24" fmla="*/ 570 w 8368"/>
                <a:gd name="T25" fmla="*/ 5325 h 8368"/>
                <a:gd name="T26" fmla="*/ 167 w 8368"/>
                <a:gd name="T27" fmla="*/ 5159 h 8368"/>
                <a:gd name="T28" fmla="*/ 0 w 8368"/>
                <a:gd name="T29" fmla="*/ 4755 h 8368"/>
                <a:gd name="T30" fmla="*/ 0 w 8368"/>
                <a:gd name="T31" fmla="*/ 3614 h 8368"/>
                <a:gd name="T32" fmla="*/ 167 w 8368"/>
                <a:gd name="T33" fmla="*/ 3210 h 8368"/>
                <a:gd name="T34" fmla="*/ 570 w 8368"/>
                <a:gd name="T35" fmla="*/ 3044 h 8368"/>
                <a:gd name="T36" fmla="*/ 3043 w 8368"/>
                <a:gd name="T37" fmla="*/ 3044 h 8368"/>
                <a:gd name="T38" fmla="*/ 3043 w 8368"/>
                <a:gd name="T39" fmla="*/ 570 h 8368"/>
                <a:gd name="T40" fmla="*/ 3209 w 8368"/>
                <a:gd name="T41" fmla="*/ 167 h 8368"/>
                <a:gd name="T42" fmla="*/ 3613 w 8368"/>
                <a:gd name="T43" fmla="*/ 0 h 8368"/>
                <a:gd name="T44" fmla="*/ 4754 w 8368"/>
                <a:gd name="T45" fmla="*/ 0 h 8368"/>
                <a:gd name="T46" fmla="*/ 5158 w 8368"/>
                <a:gd name="T47" fmla="*/ 167 h 8368"/>
                <a:gd name="T48" fmla="*/ 5324 w 8368"/>
                <a:gd name="T49" fmla="*/ 570 h 8368"/>
                <a:gd name="T50" fmla="*/ 5324 w 8368"/>
                <a:gd name="T51" fmla="*/ 3043 h 8368"/>
                <a:gd name="T52" fmla="*/ 7797 w 8368"/>
                <a:gd name="T53" fmla="*/ 3043 h 8368"/>
                <a:gd name="T54" fmla="*/ 8200 w 8368"/>
                <a:gd name="T55" fmla="*/ 3209 h 8368"/>
                <a:gd name="T56" fmla="*/ 8368 w 8368"/>
                <a:gd name="T57" fmla="*/ 3614 h 8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68" h="8368">
                  <a:moveTo>
                    <a:pt x="8368" y="3614"/>
                  </a:moveTo>
                  <a:lnTo>
                    <a:pt x="8368" y="4755"/>
                  </a:lnTo>
                  <a:cubicBezTo>
                    <a:pt x="8368" y="4914"/>
                    <a:pt x="8313" y="5049"/>
                    <a:pt x="8202" y="5159"/>
                  </a:cubicBezTo>
                  <a:cubicBezTo>
                    <a:pt x="8090" y="5270"/>
                    <a:pt x="7955" y="5325"/>
                    <a:pt x="7798" y="5325"/>
                  </a:cubicBezTo>
                  <a:lnTo>
                    <a:pt x="5325" y="5325"/>
                  </a:lnTo>
                  <a:lnTo>
                    <a:pt x="5325" y="7798"/>
                  </a:lnTo>
                  <a:cubicBezTo>
                    <a:pt x="5325" y="7957"/>
                    <a:pt x="5270" y="8091"/>
                    <a:pt x="5159" y="8201"/>
                  </a:cubicBezTo>
                  <a:cubicBezTo>
                    <a:pt x="5048" y="8313"/>
                    <a:pt x="4913" y="8368"/>
                    <a:pt x="4755" y="8368"/>
                  </a:cubicBezTo>
                  <a:lnTo>
                    <a:pt x="3614" y="8368"/>
                  </a:lnTo>
                  <a:cubicBezTo>
                    <a:pt x="3455" y="8368"/>
                    <a:pt x="3320" y="8313"/>
                    <a:pt x="3210" y="8201"/>
                  </a:cubicBezTo>
                  <a:cubicBezTo>
                    <a:pt x="3099" y="8090"/>
                    <a:pt x="3044" y="7955"/>
                    <a:pt x="3044" y="7798"/>
                  </a:cubicBezTo>
                  <a:lnTo>
                    <a:pt x="3044" y="5325"/>
                  </a:lnTo>
                  <a:lnTo>
                    <a:pt x="570" y="5325"/>
                  </a:lnTo>
                  <a:cubicBezTo>
                    <a:pt x="412" y="5325"/>
                    <a:pt x="277" y="5270"/>
                    <a:pt x="167" y="5159"/>
                  </a:cubicBezTo>
                  <a:cubicBezTo>
                    <a:pt x="55" y="5048"/>
                    <a:pt x="0" y="4913"/>
                    <a:pt x="0" y="4755"/>
                  </a:cubicBezTo>
                  <a:lnTo>
                    <a:pt x="0" y="3614"/>
                  </a:lnTo>
                  <a:cubicBezTo>
                    <a:pt x="0" y="3455"/>
                    <a:pt x="55" y="3320"/>
                    <a:pt x="167" y="3210"/>
                  </a:cubicBezTo>
                  <a:cubicBezTo>
                    <a:pt x="278" y="3099"/>
                    <a:pt x="413" y="3044"/>
                    <a:pt x="570" y="3044"/>
                  </a:cubicBezTo>
                  <a:lnTo>
                    <a:pt x="3043" y="3044"/>
                  </a:lnTo>
                  <a:lnTo>
                    <a:pt x="3043" y="570"/>
                  </a:lnTo>
                  <a:cubicBezTo>
                    <a:pt x="3043" y="412"/>
                    <a:pt x="3098" y="277"/>
                    <a:pt x="3209" y="167"/>
                  </a:cubicBezTo>
                  <a:cubicBezTo>
                    <a:pt x="3320" y="55"/>
                    <a:pt x="3455" y="0"/>
                    <a:pt x="3613" y="0"/>
                  </a:cubicBezTo>
                  <a:lnTo>
                    <a:pt x="4754" y="0"/>
                  </a:lnTo>
                  <a:cubicBezTo>
                    <a:pt x="4913" y="0"/>
                    <a:pt x="5048" y="55"/>
                    <a:pt x="5158" y="167"/>
                  </a:cubicBezTo>
                  <a:cubicBezTo>
                    <a:pt x="5269" y="278"/>
                    <a:pt x="5324" y="413"/>
                    <a:pt x="5324" y="570"/>
                  </a:cubicBezTo>
                  <a:lnTo>
                    <a:pt x="5324" y="3043"/>
                  </a:lnTo>
                  <a:lnTo>
                    <a:pt x="7797" y="3043"/>
                  </a:lnTo>
                  <a:cubicBezTo>
                    <a:pt x="7955" y="3043"/>
                    <a:pt x="8090" y="3098"/>
                    <a:pt x="8200" y="3209"/>
                  </a:cubicBezTo>
                  <a:cubicBezTo>
                    <a:pt x="8313" y="3320"/>
                    <a:pt x="8368" y="3455"/>
                    <a:pt x="8368" y="36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pic>
          <p:nvPicPr>
            <p:cNvPr id="13" name="图片 9">
              <a:extLst>
                <a:ext uri="{FF2B5EF4-FFF2-40B4-BE49-F238E27FC236}">
                  <a16:creationId xmlns:a16="http://schemas.microsoft.com/office/drawing/2014/main" id="{25AA3714-CD54-C5C5-38A7-04D3B83A3DA7}"/>
                </a:ext>
              </a:extLst>
            </p:cNvPr>
            <p:cNvPicPr>
              <a:picLocks noChangeAspect="1"/>
            </p:cNvPicPr>
            <p:nvPr/>
          </p:nvPicPr>
          <p:blipFill>
            <a:blip r:embed="rId5">
              <a:clrChange>
                <a:clrFrom>
                  <a:srgbClr val="000000">
                    <a:alpha val="100000"/>
                  </a:srgbClr>
                </a:clrFrom>
                <a:clrTo>
                  <a:srgbClr val="000000">
                    <a:alpha val="100000"/>
                    <a:alpha val="0"/>
                  </a:srgbClr>
                </a:clrTo>
              </a:clrChange>
            </a:blip>
            <a:stretch>
              <a:fillRect/>
            </a:stretch>
          </p:blipFill>
          <p:spPr>
            <a:xfrm>
              <a:off x="1546" y="4306"/>
              <a:ext cx="358" cy="342"/>
            </a:xfrm>
            <a:prstGeom prst="rect">
              <a:avLst/>
            </a:prstGeom>
          </p:spPr>
        </p:pic>
        <p:pic>
          <p:nvPicPr>
            <p:cNvPr id="14" name="图片 28">
              <a:extLst>
                <a:ext uri="{FF2B5EF4-FFF2-40B4-BE49-F238E27FC236}">
                  <a16:creationId xmlns:a16="http://schemas.microsoft.com/office/drawing/2014/main" id="{148AC1F7-565A-C027-B757-55D641A72EFE}"/>
                </a:ext>
              </a:extLst>
            </p:cNvPr>
            <p:cNvPicPr>
              <a:picLocks noChangeAspect="1"/>
            </p:cNvPicPr>
            <p:nvPr/>
          </p:nvPicPr>
          <p:blipFill>
            <a:blip r:embed="rId6">
              <a:clrChange>
                <a:clrFrom>
                  <a:srgbClr val="000000">
                    <a:alpha val="100000"/>
                  </a:srgbClr>
                </a:clrFrom>
                <a:clrTo>
                  <a:srgbClr val="000000">
                    <a:alpha val="100000"/>
                    <a:alpha val="0"/>
                  </a:srgbClr>
                </a:clrTo>
              </a:clrChange>
            </a:blip>
            <a:stretch>
              <a:fillRect/>
            </a:stretch>
          </p:blipFill>
          <p:spPr>
            <a:xfrm>
              <a:off x="1493" y="5976"/>
              <a:ext cx="374" cy="374"/>
            </a:xfrm>
            <a:prstGeom prst="rect">
              <a:avLst/>
            </a:prstGeom>
          </p:spPr>
        </p:pic>
      </p:grpSp>
      <p:sp>
        <p:nvSpPr>
          <p:cNvPr id="15" name="TextBox 14">
            <a:extLst>
              <a:ext uri="{FF2B5EF4-FFF2-40B4-BE49-F238E27FC236}">
                <a16:creationId xmlns:a16="http://schemas.microsoft.com/office/drawing/2014/main" id="{68203D93-22DC-A968-853C-645912FB64D0}"/>
              </a:ext>
            </a:extLst>
          </p:cNvPr>
          <p:cNvSpPr txBox="1"/>
          <p:nvPr/>
        </p:nvSpPr>
        <p:spPr>
          <a:xfrm>
            <a:off x="756013" y="5482469"/>
            <a:ext cx="2174429" cy="415498"/>
          </a:xfrm>
          <a:prstGeom prst="rect">
            <a:avLst/>
          </a:prstGeom>
          <a:noFill/>
          <a:ln>
            <a:noFill/>
          </a:ln>
        </p:spPr>
        <p:txBody>
          <a:bodyPr wrap="square">
            <a:spAutoFit/>
          </a:bodyPr>
          <a:lstStyle/>
          <a:p>
            <a:pPr algn="ctr"/>
            <a:r>
              <a:rPr lang="en-US" sz="1050" dirty="0">
                <a:solidFill>
                  <a:schemeClr val="tx1">
                    <a:lumMod val="10000"/>
                  </a:schemeClr>
                </a:solidFill>
              </a:rPr>
              <a:t>CAT/CRS like/dislike</a:t>
            </a:r>
          </a:p>
          <a:p>
            <a:pPr algn="ctr"/>
            <a:r>
              <a:rPr lang="en-US" sz="1050" dirty="0">
                <a:solidFill>
                  <a:schemeClr val="tx1">
                    <a:lumMod val="10000"/>
                  </a:schemeClr>
                </a:solidFill>
              </a:rPr>
              <a:t>From </a:t>
            </a:r>
            <a:r>
              <a:rPr lang="en-GB" sz="1050" dirty="0">
                <a:solidFill>
                  <a:schemeClr val="tx1">
                    <a:lumMod val="10000"/>
                  </a:schemeClr>
                </a:solidFill>
                <a:hlinkClick r:id="rId7">
                  <a:extLst>
                    <a:ext uri="{A12FA001-AC4F-418D-AE19-62706E023703}">
                      <ahyp:hlinkClr xmlns:ahyp="http://schemas.microsoft.com/office/drawing/2018/hyperlinkcolor" val="tx"/>
                    </a:ext>
                  </a:extLst>
                </a:hlinkClick>
              </a:rPr>
              <a:t>S1-232190</a:t>
            </a:r>
            <a:r>
              <a:rPr lang="en-US" sz="1050" dirty="0">
                <a:solidFill>
                  <a:schemeClr val="tx1">
                    <a:lumMod val="10000"/>
                  </a:schemeClr>
                </a:solidFill>
              </a:rPr>
              <a:t> WID proposal</a:t>
            </a:r>
          </a:p>
        </p:txBody>
      </p:sp>
      <p:pic>
        <p:nvPicPr>
          <p:cNvPr id="16" name="Picture 15" descr="Screens screenshots of a phone&#10;&#10;Description automatically generated">
            <a:extLst>
              <a:ext uri="{FF2B5EF4-FFF2-40B4-BE49-F238E27FC236}">
                <a16:creationId xmlns:a16="http://schemas.microsoft.com/office/drawing/2014/main" id="{33AFBA81-131D-D117-BA5E-D94693CAF091}"/>
              </a:ext>
            </a:extLst>
          </p:cNvPr>
          <p:cNvPicPr>
            <a:picLocks noChangeAspect="1"/>
          </p:cNvPicPr>
          <p:nvPr/>
        </p:nvPicPr>
        <p:blipFill rotWithShape="1">
          <a:blip r:embed="rId8">
            <a:extLst>
              <a:ext uri="{28A0092B-C50C-407E-A947-70E740481C1C}">
                <a14:useLocalDpi xmlns:a14="http://schemas.microsoft.com/office/drawing/2010/main" val="0"/>
              </a:ext>
            </a:extLst>
          </a:blip>
          <a:srcRect l="703" t="-1102" r="71172" b="1102"/>
          <a:stretch/>
        </p:blipFill>
        <p:spPr>
          <a:xfrm>
            <a:off x="3854409" y="1868928"/>
            <a:ext cx="1839449" cy="3678897"/>
          </a:xfrm>
          <a:prstGeom prst="rect">
            <a:avLst/>
          </a:prstGeom>
        </p:spPr>
      </p:pic>
      <p:sp>
        <p:nvSpPr>
          <p:cNvPr id="17" name="TextBox 16">
            <a:extLst>
              <a:ext uri="{FF2B5EF4-FFF2-40B4-BE49-F238E27FC236}">
                <a16:creationId xmlns:a16="http://schemas.microsoft.com/office/drawing/2014/main" id="{60FC9B6B-B4A3-ACF3-8853-3E149E9D44A6}"/>
              </a:ext>
            </a:extLst>
          </p:cNvPr>
          <p:cNvSpPr txBox="1"/>
          <p:nvPr/>
        </p:nvSpPr>
        <p:spPr>
          <a:xfrm>
            <a:off x="3790141" y="5482470"/>
            <a:ext cx="2146604" cy="430887"/>
          </a:xfrm>
          <a:prstGeom prst="rect">
            <a:avLst/>
          </a:prstGeom>
          <a:noFill/>
          <a:ln>
            <a:noFill/>
          </a:ln>
        </p:spPr>
        <p:txBody>
          <a:bodyPr wrap="square">
            <a:spAutoFit/>
          </a:bodyPr>
          <a:lstStyle/>
          <a:p>
            <a:pPr algn="ctr"/>
            <a:r>
              <a:rPr lang="en-US" sz="1100" dirty="0">
                <a:solidFill>
                  <a:schemeClr val="tx1">
                    <a:lumMod val="10000"/>
                  </a:schemeClr>
                </a:solidFill>
              </a:rPr>
              <a:t>Call Filter app to protect from unwanted calls (</a:t>
            </a:r>
            <a:r>
              <a:rPr lang="en-US" sz="1100" dirty="0">
                <a:solidFill>
                  <a:schemeClr val="tx1">
                    <a:lumMod val="10000"/>
                  </a:schemeClr>
                </a:solidFill>
                <a:hlinkClick r:id="rId9">
                  <a:extLst>
                    <a:ext uri="{A12FA001-AC4F-418D-AE19-62706E023703}">
                      <ahyp:hlinkClr xmlns:ahyp="http://schemas.microsoft.com/office/drawing/2018/hyperlinkcolor" val="tx"/>
                    </a:ext>
                  </a:extLst>
                </a:hlinkClick>
              </a:rPr>
              <a:t>source</a:t>
            </a:r>
            <a:r>
              <a:rPr lang="en-US" sz="1100" dirty="0">
                <a:solidFill>
                  <a:schemeClr val="tx1">
                    <a:lumMod val="10000"/>
                  </a:schemeClr>
                </a:solidFill>
              </a:rPr>
              <a:t>)</a:t>
            </a:r>
          </a:p>
        </p:txBody>
      </p:sp>
      <p:pic>
        <p:nvPicPr>
          <p:cNvPr id="18" name="Picture 17">
            <a:extLst>
              <a:ext uri="{FF2B5EF4-FFF2-40B4-BE49-F238E27FC236}">
                <a16:creationId xmlns:a16="http://schemas.microsoft.com/office/drawing/2014/main" id="{9B327DC9-F89F-7980-754A-25394149CC0C}"/>
              </a:ext>
            </a:extLst>
          </p:cNvPr>
          <p:cNvPicPr>
            <a:picLocks noChangeAspect="1"/>
          </p:cNvPicPr>
          <p:nvPr/>
        </p:nvPicPr>
        <p:blipFill rotWithShape="1">
          <a:blip r:embed="rId10"/>
          <a:srcRect l="30675" r="33874"/>
          <a:stretch/>
        </p:blipFill>
        <p:spPr>
          <a:xfrm>
            <a:off x="6926250" y="2519146"/>
            <a:ext cx="1386590" cy="2434785"/>
          </a:xfrm>
          <a:prstGeom prst="rect">
            <a:avLst/>
          </a:prstGeom>
        </p:spPr>
      </p:pic>
      <p:sp>
        <p:nvSpPr>
          <p:cNvPr id="19" name="TextBox 18">
            <a:extLst>
              <a:ext uri="{FF2B5EF4-FFF2-40B4-BE49-F238E27FC236}">
                <a16:creationId xmlns:a16="http://schemas.microsoft.com/office/drawing/2014/main" id="{E6C41645-7E76-1490-90DB-AC12E7E3A3EF}"/>
              </a:ext>
            </a:extLst>
          </p:cNvPr>
          <p:cNvSpPr txBox="1"/>
          <p:nvPr/>
        </p:nvSpPr>
        <p:spPr>
          <a:xfrm>
            <a:off x="6498144" y="5482469"/>
            <a:ext cx="2146604" cy="261610"/>
          </a:xfrm>
          <a:prstGeom prst="rect">
            <a:avLst/>
          </a:prstGeom>
          <a:noFill/>
          <a:ln>
            <a:noFill/>
          </a:ln>
        </p:spPr>
        <p:txBody>
          <a:bodyPr wrap="square">
            <a:spAutoFit/>
          </a:bodyPr>
          <a:lstStyle/>
          <a:p>
            <a:pPr algn="ctr"/>
            <a:r>
              <a:rPr lang="en-US" sz="1100" dirty="0">
                <a:solidFill>
                  <a:schemeClr val="tx1">
                    <a:lumMod val="10000"/>
                  </a:schemeClr>
                </a:solidFill>
              </a:rPr>
              <a:t>Voice quality rating (</a:t>
            </a:r>
            <a:r>
              <a:rPr lang="en-US" sz="1100" dirty="0">
                <a:solidFill>
                  <a:schemeClr val="tx1">
                    <a:lumMod val="10000"/>
                  </a:schemeClr>
                </a:solidFill>
                <a:hlinkClick r:id="rId11">
                  <a:extLst>
                    <a:ext uri="{A12FA001-AC4F-418D-AE19-62706E023703}">
                      <ahyp:hlinkClr xmlns:ahyp="http://schemas.microsoft.com/office/drawing/2018/hyperlinkcolor" val="tx"/>
                    </a:ext>
                  </a:extLst>
                </a:hlinkClick>
              </a:rPr>
              <a:t>source</a:t>
            </a:r>
            <a:r>
              <a:rPr lang="en-US" sz="1100" dirty="0">
                <a:solidFill>
                  <a:schemeClr val="tx1">
                    <a:lumMod val="10000"/>
                  </a:schemeClr>
                </a:solidFill>
              </a:rPr>
              <a:t>)</a:t>
            </a:r>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9085E1FC-2D80-EDF1-0AF1-BA6D296FFEA8}"/>
              </a:ext>
            </a:extLst>
          </p:cNvPr>
          <p:cNvPicPr>
            <a:picLocks noChangeAspect="1"/>
          </p:cNvPicPr>
          <p:nvPr/>
        </p:nvPicPr>
        <p:blipFill>
          <a:blip r:embed="rId12">
            <a:lum bright="70000" contrast="-70000"/>
            <a:extLst>
              <a:ext uri="{28A0092B-C50C-407E-A947-70E740481C1C}">
                <a14:useLocalDpi xmlns:a14="http://schemas.microsoft.com/office/drawing/2010/main" val="0"/>
              </a:ext>
            </a:extLst>
          </a:blip>
          <a:stretch>
            <a:fillRect/>
          </a:stretch>
        </p:blipFill>
        <p:spPr>
          <a:xfrm>
            <a:off x="5039857" y="3774255"/>
            <a:ext cx="294501" cy="294501"/>
          </a:xfrm>
          <a:prstGeom prst="rect">
            <a:avLst/>
          </a:prstGeom>
        </p:spPr>
      </p:pic>
      <p:sp>
        <p:nvSpPr>
          <p:cNvPr id="21" name="文本框 24">
            <a:extLst>
              <a:ext uri="{FF2B5EF4-FFF2-40B4-BE49-F238E27FC236}">
                <a16:creationId xmlns:a16="http://schemas.microsoft.com/office/drawing/2014/main" id="{F4FC3E92-1493-912C-CD98-BC3F67099146}"/>
              </a:ext>
            </a:extLst>
          </p:cNvPr>
          <p:cNvSpPr txBox="1"/>
          <p:nvPr/>
        </p:nvSpPr>
        <p:spPr>
          <a:xfrm>
            <a:off x="4870936" y="4036438"/>
            <a:ext cx="632344" cy="369332"/>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rPr>
              <a:t>Report/</a:t>
            </a:r>
          </a:p>
          <a:p>
            <a:pPr algn="ct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rPr>
              <a:t>Block</a:t>
            </a:r>
          </a:p>
        </p:txBody>
      </p:sp>
      <p:pic>
        <p:nvPicPr>
          <p:cNvPr id="22" name="Graphic 21" descr="Smart Phone outline">
            <a:extLst>
              <a:ext uri="{FF2B5EF4-FFF2-40B4-BE49-F238E27FC236}">
                <a16:creationId xmlns:a16="http://schemas.microsoft.com/office/drawing/2014/main" id="{8D2D28F4-130A-AF1F-593A-C2A0519F2B91}"/>
              </a:ext>
            </a:extLst>
          </p:cNvPr>
          <p:cNvPicPr>
            <a:picLocks noChangeAspect="1"/>
          </p:cNvPicPr>
          <p:nvPr/>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22202" r="18893"/>
          <a:stretch/>
        </p:blipFill>
        <p:spPr>
          <a:xfrm>
            <a:off x="6617825" y="1934284"/>
            <a:ext cx="2128549" cy="3613541"/>
          </a:xfrm>
          <a:prstGeom prst="rect">
            <a:avLst/>
          </a:prstGeom>
        </p:spPr>
      </p:pic>
      <p:sp>
        <p:nvSpPr>
          <p:cNvPr id="3" name="TextBox 2">
            <a:extLst>
              <a:ext uri="{FF2B5EF4-FFF2-40B4-BE49-F238E27FC236}">
                <a16:creationId xmlns:a16="http://schemas.microsoft.com/office/drawing/2014/main" id="{69990852-69F1-F045-CC7F-5D75DDCCEFD3}"/>
              </a:ext>
            </a:extLst>
          </p:cNvPr>
          <p:cNvSpPr txBox="1"/>
          <p:nvPr/>
        </p:nvSpPr>
        <p:spPr>
          <a:xfrm>
            <a:off x="9439745" y="5452515"/>
            <a:ext cx="1782147" cy="738664"/>
          </a:xfrm>
          <a:prstGeom prst="rect">
            <a:avLst/>
          </a:prstGeom>
          <a:noFill/>
          <a:ln>
            <a:noFill/>
          </a:ln>
        </p:spPr>
        <p:txBody>
          <a:bodyPr wrap="square">
            <a:spAutoFit/>
          </a:bodyPr>
          <a:lstStyle>
            <a:defPPr>
              <a:defRPr lang="en-GB"/>
            </a:defPPr>
            <a:lvl1pPr>
              <a:defRPr sz="1050">
                <a:solidFill>
                  <a:schemeClr val="tx1">
                    <a:lumMod val="10000"/>
                  </a:schemeClr>
                </a:solidFill>
              </a:defRPr>
            </a:lvl1pPr>
          </a:lstStyle>
          <a:p>
            <a:pPr algn="ctr"/>
            <a:r>
              <a:rPr lang="en-US" dirty="0"/>
              <a:t>AI conference call assistant </a:t>
            </a:r>
            <a:br>
              <a:rPr lang="en-US" dirty="0"/>
            </a:br>
            <a:r>
              <a:rPr lang="en-US" dirty="0"/>
              <a:t>(inspired by </a:t>
            </a:r>
            <a:r>
              <a:rPr lang="en-US" dirty="0">
                <a:hlinkClick r:id="rId15"/>
              </a:rPr>
              <a:t>S1-233193</a:t>
            </a:r>
            <a:r>
              <a:rPr lang="en-US" dirty="0"/>
              <a:t>)</a:t>
            </a:r>
          </a:p>
          <a:p>
            <a:pPr algn="ctr"/>
            <a:r>
              <a:rPr lang="en-US" dirty="0"/>
              <a:t>[image generated with AI]</a:t>
            </a:r>
          </a:p>
        </p:txBody>
      </p:sp>
      <p:pic>
        <p:nvPicPr>
          <p:cNvPr id="24" name="Picture 23">
            <a:extLst>
              <a:ext uri="{FF2B5EF4-FFF2-40B4-BE49-F238E27FC236}">
                <a16:creationId xmlns:a16="http://schemas.microsoft.com/office/drawing/2014/main" id="{D43795CE-0A24-386E-0478-BA163BDD8089}"/>
              </a:ext>
            </a:extLst>
          </p:cNvPr>
          <p:cNvPicPr>
            <a:picLocks noChangeAspect="1"/>
          </p:cNvPicPr>
          <p:nvPr/>
        </p:nvPicPr>
        <p:blipFill rotWithShape="1">
          <a:blip r:embed="rId16">
            <a:extLst>
              <a:ext uri="{28A0092B-C50C-407E-A947-70E740481C1C}">
                <a14:useLocalDpi xmlns:a14="http://schemas.microsoft.com/office/drawing/2010/main" val="0"/>
              </a:ext>
            </a:extLst>
          </a:blip>
          <a:srcRect l="20334" r="20114" b="11335"/>
          <a:stretch/>
        </p:blipFill>
        <p:spPr>
          <a:xfrm>
            <a:off x="9332844" y="2126067"/>
            <a:ext cx="2214045" cy="3296375"/>
          </a:xfrm>
          <a:prstGeom prst="rect">
            <a:avLst/>
          </a:prstGeom>
        </p:spPr>
      </p:pic>
      <p:sp>
        <p:nvSpPr>
          <p:cNvPr id="25" name="TextBox 24">
            <a:extLst>
              <a:ext uri="{FF2B5EF4-FFF2-40B4-BE49-F238E27FC236}">
                <a16:creationId xmlns:a16="http://schemas.microsoft.com/office/drawing/2014/main" id="{0053A7F4-9CC2-AFC8-407E-B7F8945D0C5A}"/>
              </a:ext>
            </a:extLst>
          </p:cNvPr>
          <p:cNvSpPr txBox="1"/>
          <p:nvPr/>
        </p:nvSpPr>
        <p:spPr>
          <a:xfrm>
            <a:off x="374150" y="5982615"/>
            <a:ext cx="6172200" cy="369332"/>
          </a:xfrm>
          <a:prstGeom prst="rect">
            <a:avLst/>
          </a:prstGeom>
          <a:noFill/>
        </p:spPr>
        <p:txBody>
          <a:bodyPr wrap="square">
            <a:spAutoFit/>
          </a:bodyPr>
          <a:lstStyle/>
          <a:p>
            <a:pPr lvl="1"/>
            <a:r>
              <a:rPr lang="en-US" dirty="0">
                <a:solidFill>
                  <a:srgbClr val="FF0000"/>
                </a:solidFill>
              </a:rPr>
              <a:t>Study assumption: target use cases are based on IMS</a:t>
            </a:r>
          </a:p>
        </p:txBody>
      </p:sp>
    </p:spTree>
    <p:extLst>
      <p:ext uri="{BB962C8B-B14F-4D97-AF65-F5344CB8AC3E}">
        <p14:creationId xmlns:p14="http://schemas.microsoft.com/office/powerpoint/2010/main" val="12617129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89635-95DF-B34D-A770-52FB45FE53D0}"/>
              </a:ext>
            </a:extLst>
          </p:cNvPr>
          <p:cNvSpPr>
            <a:spLocks noGrp="1"/>
          </p:cNvSpPr>
          <p:nvPr>
            <p:ph type="title"/>
          </p:nvPr>
        </p:nvSpPr>
        <p:spPr/>
        <p:txBody>
          <a:bodyPr/>
          <a:lstStyle/>
          <a:p>
            <a:r>
              <a:rPr lang="en-US" dirty="0"/>
              <a:t>Motivation &amp; scope</a:t>
            </a:r>
          </a:p>
        </p:txBody>
      </p:sp>
      <p:sp>
        <p:nvSpPr>
          <p:cNvPr id="3" name="Content Placeholder 2">
            <a:extLst>
              <a:ext uri="{FF2B5EF4-FFF2-40B4-BE49-F238E27FC236}">
                <a16:creationId xmlns:a16="http://schemas.microsoft.com/office/drawing/2014/main" id="{9B9640AE-E561-65E4-AD1F-93DF5160B5A3}"/>
              </a:ext>
            </a:extLst>
          </p:cNvPr>
          <p:cNvSpPr>
            <a:spLocks noGrp="1"/>
          </p:cNvSpPr>
          <p:nvPr>
            <p:ph idx="1"/>
          </p:nvPr>
        </p:nvSpPr>
        <p:spPr>
          <a:xfrm>
            <a:off x="838200" y="1825625"/>
            <a:ext cx="11104984" cy="4351338"/>
          </a:xfrm>
        </p:spPr>
        <p:txBody>
          <a:bodyPr/>
          <a:lstStyle/>
          <a:p>
            <a:r>
              <a:rPr lang="en-US" sz="1800" dirty="0"/>
              <a:t>Why the IMS?</a:t>
            </a:r>
          </a:p>
          <a:p>
            <a:pPr lvl="1"/>
            <a:r>
              <a:rPr lang="en-US" sz="1600" dirty="0"/>
              <a:t>IMS is the reference real time communication service specified by 3GPP. It is also used for emergency calls.</a:t>
            </a:r>
          </a:p>
          <a:p>
            <a:pPr lvl="1"/>
            <a:r>
              <a:rPr lang="en-US" sz="1600" dirty="0"/>
              <a:t>The baseline use cases considered in this study are based on IMS (</a:t>
            </a:r>
            <a:r>
              <a:rPr lang="en-US" sz="1600" dirty="0" err="1"/>
              <a:t>eg</a:t>
            </a:r>
            <a:r>
              <a:rPr lang="en-US" sz="1600" dirty="0"/>
              <a:t> voice quality, spam calls, CAT/CRS, </a:t>
            </a:r>
            <a:r>
              <a:rPr lang="en-US" sz="1600" dirty="0" err="1"/>
              <a:t>etc</a:t>
            </a:r>
            <a:r>
              <a:rPr lang="en-US" sz="1600" dirty="0"/>
              <a:t>)</a:t>
            </a:r>
          </a:p>
          <a:p>
            <a:pPr lvl="1"/>
            <a:r>
              <a:rPr lang="en-US" sz="1600" dirty="0"/>
              <a:t>It is expected that the “features” addressed by this study should naturally integrate in current IMS </a:t>
            </a:r>
            <a:r>
              <a:rPr lang="en-US" sz="1600" dirty="0" err="1"/>
              <a:t>eg</a:t>
            </a:r>
            <a:r>
              <a:rPr lang="en-US" sz="1600" dirty="0"/>
              <a:t> to enable operators to turn on/off, configure </a:t>
            </a:r>
            <a:r>
              <a:rPr lang="en-US" sz="1600" dirty="0" err="1"/>
              <a:t>etc</a:t>
            </a:r>
            <a:endParaRPr lang="en-US" sz="1600" dirty="0"/>
          </a:p>
          <a:p>
            <a:r>
              <a:rPr lang="en-US" sz="1800" dirty="0"/>
              <a:t>What is in scope of this study?</a:t>
            </a:r>
          </a:p>
          <a:p>
            <a:pPr lvl="1"/>
            <a:r>
              <a:rPr lang="en-US" sz="1600" dirty="0"/>
              <a:t>Use cases and requirements in order to propose/collect user feedback about existing IMS services, under operator’s control</a:t>
            </a:r>
          </a:p>
          <a:p>
            <a:pPr lvl="1"/>
            <a:r>
              <a:rPr lang="en-US" sz="1600" dirty="0"/>
              <a:t>Inter-IMS &amp; roaming scenarios</a:t>
            </a:r>
          </a:p>
          <a:p>
            <a:pPr lvl="1"/>
            <a:r>
              <a:rPr lang="en-US" sz="1600" dirty="0"/>
              <a:t>Security considerations (e.g. possible DDoS risks via malicious UEs flooding with feedbacks, negative impacts on critical IMS based services, user consent)</a:t>
            </a:r>
          </a:p>
          <a:p>
            <a:r>
              <a:rPr lang="en-US" sz="1800" dirty="0"/>
              <a:t>What is NOT in scope of this study?</a:t>
            </a:r>
          </a:p>
          <a:p>
            <a:pPr lvl="1"/>
            <a:r>
              <a:rPr lang="en-US" sz="1600" dirty="0"/>
              <a:t>Propose/collect user feedback about services that are </a:t>
            </a:r>
            <a:r>
              <a:rPr lang="en-US" sz="1600" u="sng" dirty="0"/>
              <a:t>not IMS-based</a:t>
            </a:r>
            <a:r>
              <a:rPr lang="en-US" sz="1600" dirty="0"/>
              <a:t> (</a:t>
            </a:r>
            <a:r>
              <a:rPr lang="en-US" sz="1600" dirty="0" err="1"/>
              <a:t>eg</a:t>
            </a:r>
            <a:r>
              <a:rPr lang="en-US" sz="1600" dirty="0"/>
              <a:t> web/HTTP/streaming based applications </a:t>
            </a:r>
            <a:r>
              <a:rPr lang="en-US" sz="1600" dirty="0" err="1"/>
              <a:t>etc</a:t>
            </a:r>
            <a:r>
              <a:rPr lang="en-US" sz="1600" dirty="0"/>
              <a:t>)</a:t>
            </a:r>
          </a:p>
          <a:p>
            <a:pPr lvl="1"/>
            <a:r>
              <a:rPr lang="en-US" sz="1600" dirty="0"/>
              <a:t>MMI requirements</a:t>
            </a:r>
          </a:p>
          <a:p>
            <a:pPr lvl="1"/>
            <a:r>
              <a:rPr lang="en-US" sz="1600" dirty="0"/>
              <a:t>Whether and how to use IMS signaling in order to propose and/or collect user feedback is Stage 2</a:t>
            </a:r>
          </a:p>
        </p:txBody>
      </p:sp>
    </p:spTree>
    <p:extLst>
      <p:ext uri="{BB962C8B-B14F-4D97-AF65-F5344CB8AC3E}">
        <p14:creationId xmlns:p14="http://schemas.microsoft.com/office/powerpoint/2010/main" val="2925644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3851C-71D5-9973-AB32-4EF563633BB5}"/>
              </a:ext>
            </a:extLst>
          </p:cNvPr>
          <p:cNvSpPr>
            <a:spLocks noGrp="1"/>
          </p:cNvSpPr>
          <p:nvPr>
            <p:ph type="title"/>
          </p:nvPr>
        </p:nvSpPr>
        <p:spPr>
          <a:xfrm>
            <a:off x="838200" y="365125"/>
            <a:ext cx="10515600" cy="1325563"/>
          </a:xfrm>
        </p:spPr>
        <p:txBody>
          <a:bodyPr/>
          <a:lstStyle/>
          <a:p>
            <a:r>
              <a:rPr lang="en-US" dirty="0"/>
              <a:t>Main SID objectives</a:t>
            </a:r>
          </a:p>
        </p:txBody>
      </p:sp>
      <p:sp>
        <p:nvSpPr>
          <p:cNvPr id="3" name="Content Placeholder 2">
            <a:extLst>
              <a:ext uri="{FF2B5EF4-FFF2-40B4-BE49-F238E27FC236}">
                <a16:creationId xmlns:a16="http://schemas.microsoft.com/office/drawing/2014/main" id="{A8BC57C2-3F2D-0348-2991-11B6405B313C}"/>
              </a:ext>
            </a:extLst>
          </p:cNvPr>
          <p:cNvSpPr>
            <a:spLocks noGrp="1"/>
          </p:cNvSpPr>
          <p:nvPr>
            <p:ph idx="1"/>
          </p:nvPr>
        </p:nvSpPr>
        <p:spPr>
          <a:xfrm>
            <a:off x="838200" y="1825625"/>
            <a:ext cx="10515600" cy="4351338"/>
          </a:xfrm>
        </p:spPr>
        <p:txBody>
          <a:bodyPr/>
          <a:lstStyle/>
          <a:p>
            <a:r>
              <a:rPr lang="en-GB" sz="1800" dirty="0"/>
              <a:t>This study is aiming at identifying use cases, providing gap analysis and defining potential requirements to enable direct user interaction for IMS-based services, further allowing operators to control the interaction opportunities, access to actual user feedback and react accordingly. </a:t>
            </a:r>
          </a:p>
          <a:p>
            <a:endParaRPr lang="en-US" sz="1800" dirty="0"/>
          </a:p>
          <a:p>
            <a:r>
              <a:rPr lang="en-GB" sz="1800" dirty="0"/>
              <a:t>The objectives include:</a:t>
            </a:r>
            <a:endParaRPr lang="en-US" sz="1800" dirty="0"/>
          </a:p>
          <a:p>
            <a:pPr lvl="1"/>
            <a:r>
              <a:rPr lang="en-GB" sz="1600" dirty="0"/>
              <a:t>Identify possible use cases and service requirements to enable </a:t>
            </a:r>
            <a:r>
              <a:rPr lang="en-US" sz="1600" dirty="0"/>
              <a:t>(under regulatory, network operator  and/or user control) </a:t>
            </a:r>
            <a:r>
              <a:rPr lang="en-GB" sz="1600" dirty="0"/>
              <a:t>user interactions related to IMS services (e.g. user feedback reporting), including:</a:t>
            </a:r>
            <a:endParaRPr lang="en-US" sz="1600" dirty="0"/>
          </a:p>
          <a:p>
            <a:pPr lvl="2"/>
            <a:r>
              <a:rPr lang="en-GB" sz="1400" dirty="0"/>
              <a:t>Enabling direct user interaction related to IMS services with the network operator (e.g., call quality feedback, spam reporting)</a:t>
            </a:r>
            <a:endParaRPr lang="en-US" sz="1400" dirty="0"/>
          </a:p>
          <a:p>
            <a:pPr lvl="2"/>
            <a:r>
              <a:rPr lang="en-GB" sz="1400" dirty="0"/>
              <a:t>Enabling a network operator to authorize 3rd parties to: propose user interaction opportunities related to IMS services ; retrieve the related user-provided information (e.g., collected feedback, input to services, etc)</a:t>
            </a:r>
            <a:endParaRPr lang="en-US" sz="1400" dirty="0"/>
          </a:p>
          <a:p>
            <a:pPr lvl="2"/>
            <a:r>
              <a:rPr lang="en-GB" sz="1400" dirty="0"/>
              <a:t>Enabling user interaction opportunities in scenario involving IMS users of different network operators and in roaming scenarios.</a:t>
            </a:r>
            <a:endParaRPr lang="en-US" sz="1400" dirty="0"/>
          </a:p>
          <a:p>
            <a:pPr lvl="2"/>
            <a:r>
              <a:rPr lang="en-GB" sz="1400" dirty="0"/>
              <a:t>Support the enabled user interaction opportunities under study to be restricted by a network operator (e.g., to specific predefined and/or pre-formatted actions, to network-initiated user interaction opportunities only). </a:t>
            </a:r>
          </a:p>
          <a:p>
            <a:pPr lvl="1"/>
            <a:r>
              <a:rPr lang="en-US" sz="1600" dirty="0"/>
              <a:t>Consider security (e.g. protection against user feedback’s DDoS attacks) and privacy aspects (e.g. user consent, user feedback data exposure</a:t>
            </a:r>
            <a:r>
              <a:rPr lang="en-US" sz="1600"/>
              <a:t>) as </a:t>
            </a:r>
            <a:r>
              <a:rPr lang="en-US" sz="1600" dirty="0"/>
              <a:t>an integral part of the study, in particular so that any new proposed use cases &amp; requirements do not adversely impact existing critical IMS based services (e.g. voice, E911, etc.).</a:t>
            </a:r>
          </a:p>
          <a:p>
            <a:endParaRPr lang="en-US" sz="1800" dirty="0"/>
          </a:p>
        </p:txBody>
      </p:sp>
    </p:spTree>
    <p:extLst>
      <p:ext uri="{BB962C8B-B14F-4D97-AF65-F5344CB8AC3E}">
        <p14:creationId xmlns:p14="http://schemas.microsoft.com/office/powerpoint/2010/main" val="166998581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040293" y="2211494"/>
            <a:ext cx="3972560" cy="913007"/>
          </a:xfrm>
          <a:prstGeom prst="rect">
            <a:avLst/>
          </a:prstGeom>
          <a:noFill/>
        </p:spPr>
        <p:txBody>
          <a:bodyPr wrap="square" rtlCol="0">
            <a:spAutoFit/>
          </a:bodyPr>
          <a:lstStyle/>
          <a:p>
            <a:r>
              <a:rPr lang="en-US" altLang="zh-CN" sz="5333" dirty="0"/>
              <a:t>Thank you!</a:t>
            </a:r>
            <a:endParaRPr lang="zh-CN" altLang="en-US" sz="5333"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RBI5PAMIO524-1616901215-18030</_dlc_DocId>
    <_dlc_DocIdUrl xmlns="71c5aaf6-e6ce-465b-b873-5148d2a4c105">
      <Url>https://nokia.sharepoint.com/sites/gxp/_layouts/15/DocIdRedir.aspx?ID=RBI5PAMIO524-1616901215-18030</Url>
      <Description>RBI5PAMIO524-1616901215-18030</Description>
    </_dlc_DocIdUrl>
    <TaxCatchAll xmlns="7275bb01-7583-478d-bc14-e839a2dd5989" xsi:nil="true"/>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5.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4" ma:contentTypeDescription="Create a new document." ma:contentTypeScope="" ma:versionID="882b459393d83318830776dc07584d5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388c76d6462bcfb910328fd9de561d3b"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658B2B-8014-4DB5-A103-17E15E8AA94B}">
  <ds:schemaRefs>
    <ds:schemaRef ds:uri="http://schemas.microsoft.com/sharepoint/events"/>
  </ds:schemaRefs>
</ds:datastoreItem>
</file>

<file path=customXml/itemProps2.xml><?xml version="1.0" encoding="utf-8"?>
<ds:datastoreItem xmlns:ds="http://schemas.openxmlformats.org/officeDocument/2006/customXml" ds:itemID="{EB62AE7F-3BAF-4919-ADA4-171D4A46C07D}">
  <ds:schemaRefs>
    <ds:schemaRef ds:uri="Microsoft.SharePoint.Taxonomy.ContentTypeSync"/>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4.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 ds:uri="http://schemas.microsoft.com/office/2006/documentManagement/types"/>
    <ds:schemaRef ds:uri="71c5aaf6-e6ce-465b-b873-5148d2a4c105"/>
    <ds:schemaRef ds:uri="http://purl.org/dc/elements/1.1/"/>
    <ds:schemaRef ds:uri="http://purl.org/dc/terms/"/>
    <ds:schemaRef ds:uri="http://purl.org/dc/dcmitype/"/>
    <ds:schemaRef ds:uri="http://schemas.openxmlformats.org/package/2006/metadata/core-properties"/>
    <ds:schemaRef ds:uri="7275bb01-7583-478d-bc14-e839a2dd5989"/>
    <ds:schemaRef ds:uri="3f2ce089-3858-4176-9a21-a30f9204848e"/>
    <ds:schemaRef ds:uri="http://www.w3.org/XML/1998/namespace"/>
  </ds:schemaRefs>
</ds:datastoreItem>
</file>

<file path=customXml/itemProps5.xml><?xml version="1.0" encoding="utf-8"?>
<ds:datastoreItem xmlns:ds="http://schemas.openxmlformats.org/officeDocument/2006/customXml" ds:itemID="{F08FA5C2-8FDD-4958-A996-16E9155A4D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20126</TotalTime>
  <Words>787</Words>
  <Application>Microsoft Office PowerPoint</Application>
  <PresentationFormat>Widescreen</PresentationFormat>
  <Paragraphs>50</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Motivations for new SID on  User interaction in IMS</vt:lpstr>
      <vt:lpstr>Motivation</vt:lpstr>
      <vt:lpstr>Example use cases</vt:lpstr>
      <vt:lpstr>Motivation &amp; scope</vt:lpstr>
      <vt:lpstr>Main SID objectives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
  <dc:description>© 3GPP 2018</dc:description>
  <cp:lastModifiedBy>(Nokia rev4)</cp:lastModifiedBy>
  <cp:revision>595</cp:revision>
  <dcterms:created xsi:type="dcterms:W3CDTF">2010-02-05T13:52:04Z</dcterms:created>
  <dcterms:modified xsi:type="dcterms:W3CDTF">2024-05-17T20:08:47Z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da3f17e1-eb0b-4c69-b419-189076a88e11</vt:lpwstr>
  </property>
  <property fmtid="{D5CDD505-2E9C-101B-9397-08002B2CF9AE}" pid="4" name="MediaServiceImageTags">
    <vt:lpwstr/>
  </property>
</Properties>
</file>