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3" r:id="rId1"/>
    <p:sldMasterId id="2147483664" r:id="rId2"/>
  </p:sldMasterIdLst>
  <p:notesMasterIdLst>
    <p:notesMasterId r:id="rId9"/>
  </p:notesMasterIdLst>
  <p:sldIdLst>
    <p:sldId id="303" r:id="rId3"/>
    <p:sldId id="308" r:id="rId4"/>
    <p:sldId id="307" r:id="rId5"/>
    <p:sldId id="309" r:id="rId6"/>
    <p:sldId id="311" r:id="rId7"/>
    <p:sldId id="310" r:id="rId8"/>
  </p:sldIdLst>
  <p:sldSz cx="9144000" cy="5143500" type="screen16x9"/>
  <p:notesSz cx="6797675" cy="9928225"/>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BB2383CE-713C-4797-8024-E16B46A11E5A}">
          <p14:sldIdLst>
            <p14:sldId id="303"/>
            <p14:sldId id="308"/>
          </p14:sldIdLst>
        </p14:section>
        <p14:section name="Untitled Section" id="{76CC5478-2994-43D6-A68B-8229562B3456}">
          <p14:sldIdLst>
            <p14:sldId id="307"/>
            <p14:sldId id="309"/>
            <p14:sldId id="311"/>
            <p14:sldId id="310"/>
          </p14:sldIdLst>
        </p14:section>
      </p14:sectionLst>
    </p:ext>
    <p:ext uri="{EFAFB233-063F-42B5-8137-9DF3F51BA10A}">
      <p15:sldGuideLst xmlns:p15="http://schemas.microsoft.com/office/powerpoint/2012/main">
        <p15:guide id="1" orient="horz" pos="1620">
          <p15:clr>
            <a:srgbClr val="000000"/>
          </p15:clr>
        </p15:guide>
        <p15:guide id="2" pos="2880">
          <p15:clr>
            <a:srgbClr val="000000"/>
          </p15:clr>
        </p15:guide>
      </p15:sldGuideLst>
    </p:ext>
    <p:ext uri="{2D200454-40CA-4A62-9FC3-DE9A4176ACB9}">
      <p15:notesGuideLst xmlns:p15="http://schemas.microsoft.com/office/powerpoint/2012/main">
        <p15:guide id="1" orient="horz" pos="3127">
          <p15:clr>
            <a:srgbClr val="000000"/>
          </p15:clr>
        </p15:guide>
        <p15:guide id="2" pos="2141">
          <p15:clr>
            <a:srgbClr val="000000"/>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8BB474-7E14-429F-95C8-5675DCAD4628}" v="1" dt="2024-02-26T13:18:30.6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6327"/>
  </p:normalViewPr>
  <p:slideViewPr>
    <p:cSldViewPr snapToGrid="0">
      <p:cViewPr varScale="1">
        <p:scale>
          <a:sx n="113" d="100"/>
          <a:sy n="113" d="100"/>
        </p:scale>
        <p:origin x="586" y="67"/>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100" d="100"/>
          <a:sy n="100" d="100"/>
        </p:scale>
        <p:origin x="0" y="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in Sultan" userId="2b0808dc-3530-4760-ae57-56aa48186e32" providerId="ADAL" clId="{6B8BB474-7E14-429F-95C8-5675DCAD4628}"/>
    <pc:docChg chg="undo custSel modSld">
      <pc:chgData name="Alain Sultan" userId="2b0808dc-3530-4760-ae57-56aa48186e32" providerId="ADAL" clId="{6B8BB474-7E14-429F-95C8-5675DCAD4628}" dt="2024-02-26T13:20:27.699" v="228" actId="114"/>
      <pc:docMkLst>
        <pc:docMk/>
      </pc:docMkLst>
      <pc:sldChg chg="modSp mod">
        <pc:chgData name="Alain Sultan" userId="2b0808dc-3530-4760-ae57-56aa48186e32" providerId="ADAL" clId="{6B8BB474-7E14-429F-95C8-5675DCAD4628}" dt="2024-02-26T13:18:09.922" v="158" actId="20577"/>
        <pc:sldMkLst>
          <pc:docMk/>
          <pc:sldMk cId="2400107612" sldId="307"/>
        </pc:sldMkLst>
        <pc:spChg chg="mod">
          <ac:chgData name="Alain Sultan" userId="2b0808dc-3530-4760-ae57-56aa48186e32" providerId="ADAL" clId="{6B8BB474-7E14-429F-95C8-5675DCAD4628}" dt="2024-02-26T13:18:09.922" v="158" actId="20577"/>
          <ac:spMkLst>
            <pc:docMk/>
            <pc:sldMk cId="2400107612" sldId="307"/>
            <ac:spMk id="17" creationId="{EF16117E-0121-BE34-B014-E0E5CD600BC2}"/>
          </ac:spMkLst>
        </pc:spChg>
      </pc:sldChg>
      <pc:sldChg chg="modSp mod">
        <pc:chgData name="Alain Sultan" userId="2b0808dc-3530-4760-ae57-56aa48186e32" providerId="ADAL" clId="{6B8BB474-7E14-429F-95C8-5675DCAD4628}" dt="2024-02-26T13:20:27.699" v="228" actId="114"/>
        <pc:sldMkLst>
          <pc:docMk/>
          <pc:sldMk cId="2646307187" sldId="310"/>
        </pc:sldMkLst>
        <pc:spChg chg="mod">
          <ac:chgData name="Alain Sultan" userId="2b0808dc-3530-4760-ae57-56aa48186e32" providerId="ADAL" clId="{6B8BB474-7E14-429F-95C8-5675DCAD4628}" dt="2024-02-26T13:20:08.823" v="221" actId="1076"/>
          <ac:spMkLst>
            <pc:docMk/>
            <pc:sldMk cId="2646307187" sldId="310"/>
            <ac:spMk id="2" creationId="{D7CAE309-E3EA-4740-A35B-ABCB363B0169}"/>
          </ac:spMkLst>
        </pc:spChg>
        <pc:spChg chg="mod">
          <ac:chgData name="Alain Sultan" userId="2b0808dc-3530-4760-ae57-56aa48186e32" providerId="ADAL" clId="{6B8BB474-7E14-429F-95C8-5675DCAD4628}" dt="2024-02-26T13:20:27.699" v="228" actId="114"/>
          <ac:spMkLst>
            <pc:docMk/>
            <pc:sldMk cId="2646307187" sldId="310"/>
            <ac:spMk id="3" creationId="{9CE954A5-E60C-41C3-AD51-50E31ED65BB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6300" cy="496800"/>
          </a:xfrm>
          <a:prstGeom prst="rect">
            <a:avLst/>
          </a:prstGeom>
          <a:noFill/>
          <a:ln>
            <a:noFill/>
          </a:ln>
        </p:spPr>
        <p:txBody>
          <a:bodyPr spcFirstLastPara="1" wrap="square" lIns="92850" tIns="46425" rIns="92850" bIns="46425" anchor="t" anchorCtr="0">
            <a:noAutofit/>
          </a:bodyPr>
          <a:lstStyle>
            <a:lvl1pPr marR="0" lvl="0"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51275" y="0"/>
            <a:ext cx="2946300" cy="496800"/>
          </a:xfrm>
          <a:prstGeom prst="rect">
            <a:avLst/>
          </a:prstGeom>
          <a:noFill/>
          <a:ln>
            <a:noFill/>
          </a:ln>
        </p:spPr>
        <p:txBody>
          <a:bodyPr spcFirstLastPara="1" wrap="square" lIns="92850" tIns="46425" rIns="92850" bIns="46425" anchor="t" anchorCtr="0">
            <a:noAutofit/>
          </a:bodyPr>
          <a:lstStyle>
            <a:lvl1pPr marR="0" lvl="0" algn="r" rtl="0">
              <a:lnSpc>
                <a:spcPct val="100000"/>
              </a:lnSpc>
              <a:spcBef>
                <a:spcPts val="0"/>
              </a:spcBef>
              <a:spcAft>
                <a:spcPts val="0"/>
              </a:spcAft>
              <a:buSzPts val="1400"/>
              <a:buNone/>
              <a:defRPr sz="1200" b="0" i="0" u="none" strike="noStrike" cap="none">
                <a:solidFill>
                  <a:srgbClr val="000000"/>
                </a:solidFill>
                <a:latin typeface="Times New Roman"/>
                <a:ea typeface="Times New Roman"/>
                <a:cs typeface="Times New Roman"/>
                <a:sym typeface="Times New Roman"/>
              </a:defRPr>
            </a:lvl1pPr>
            <a:lvl2pPr marR="0" lvl="1"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88900" y="742950"/>
            <a:ext cx="6619800" cy="37242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06462" y="4716462"/>
            <a:ext cx="4984800" cy="4468800"/>
          </a:xfrm>
          <a:prstGeom prst="rect">
            <a:avLst/>
          </a:prstGeom>
          <a:noFill/>
          <a:ln>
            <a:noFill/>
          </a:ln>
        </p:spPr>
        <p:txBody>
          <a:bodyPr spcFirstLastPara="1" wrap="square" lIns="92850" tIns="46425" rIns="92850" bIns="46425" anchor="t" anchorCtr="0">
            <a:no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7" name="Google Shape;7;n"/>
          <p:cNvSpPr txBox="1">
            <a:spLocks noGrp="1"/>
          </p:cNvSpPr>
          <p:nvPr>
            <p:ph type="ftr" idx="11"/>
          </p:nvPr>
        </p:nvSpPr>
        <p:spPr>
          <a:xfrm>
            <a:off x="0" y="9431337"/>
            <a:ext cx="2946300" cy="496800"/>
          </a:xfrm>
          <a:prstGeom prst="rect">
            <a:avLst/>
          </a:prstGeom>
          <a:noFill/>
          <a:ln>
            <a:noFill/>
          </a:ln>
        </p:spPr>
        <p:txBody>
          <a:bodyPr spcFirstLastPara="1" wrap="square" lIns="92850" tIns="46425" rIns="92850" bIns="46425" anchor="b" anchorCtr="0">
            <a:noAutofit/>
          </a:bodyPr>
          <a:lstStyle>
            <a:lvl1pPr marR="0" lvl="0"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51275" y="9431337"/>
            <a:ext cx="2946300" cy="496800"/>
          </a:xfrm>
          <a:prstGeom prst="rect">
            <a:avLst/>
          </a:prstGeom>
          <a:noFill/>
          <a:ln>
            <a:noFill/>
          </a:ln>
        </p:spPr>
        <p:txBody>
          <a:bodyPr spcFirstLastPara="1" wrap="square" lIns="92850" tIns="46425" rIns="92850" bIns="46425"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a:t>
            </a:fld>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72C23339-D40B-EF98-4B98-C8BE1F06272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B721D71C-0C60-4E6C-B8BA-EFE883F25C77}" type="slidenum">
              <a:rPr lang="en-GB" altLang="en-US" smtClean="0"/>
              <a:pPr>
                <a:spcBef>
                  <a:spcPct val="0"/>
                </a:spcBef>
              </a:pPr>
              <a:t>1</a:t>
            </a:fld>
            <a:endParaRPr lang="en-GB" altLang="en-US"/>
          </a:p>
        </p:txBody>
      </p:sp>
      <p:sp>
        <p:nvSpPr>
          <p:cNvPr id="7171" name="Rectangle 2">
            <a:extLst>
              <a:ext uri="{FF2B5EF4-FFF2-40B4-BE49-F238E27FC236}">
                <a16:creationId xmlns:a16="http://schemas.microsoft.com/office/drawing/2014/main" id="{12F3FE6F-C440-F893-BCE7-C37F5965D5AA}"/>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B6738540-EFF8-8093-7E7C-B4E0176100C7}"/>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488950" y="171450"/>
            <a:ext cx="68277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26" name="Google Shape;26;p4"/>
          <p:cNvSpPr txBox="1">
            <a:spLocks noGrp="1"/>
          </p:cNvSpPr>
          <p:nvPr>
            <p:ph type="body" idx="1"/>
          </p:nvPr>
        </p:nvSpPr>
        <p:spPr>
          <a:xfrm>
            <a:off x="485775" y="1090612"/>
            <a:ext cx="8388300" cy="36228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Font typeface="Calibri"/>
              <a:buChar char="•"/>
              <a:defRPr/>
            </a:lvl1pPr>
            <a:lvl2pPr marL="914400" lvl="1" indent="-342900" algn="l" rtl="0">
              <a:spcBef>
                <a:spcPts val="360"/>
              </a:spcBef>
              <a:spcAft>
                <a:spcPts val="0"/>
              </a:spcAft>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9"/>
        <p:cNvGrpSpPr/>
        <p:nvPr/>
      </p:nvGrpSpPr>
      <p:grpSpPr>
        <a:xfrm>
          <a:off x="0" y="0"/>
          <a:ext cx="0" cy="0"/>
          <a:chOff x="0" y="0"/>
          <a:chExt cx="0" cy="0"/>
        </a:xfrm>
      </p:grpSpPr>
      <p:sp>
        <p:nvSpPr>
          <p:cNvPr id="80" name="Google Shape;80;p14"/>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81" name="Google Shape;81;p14"/>
          <p:cNvSpPr txBox="1">
            <a:spLocks noGrp="1"/>
          </p:cNvSpPr>
          <p:nvPr>
            <p:ph type="body" idx="1"/>
          </p:nvPr>
        </p:nvSpPr>
        <p:spPr>
          <a:xfrm>
            <a:off x="457200" y="1200150"/>
            <a:ext cx="4038600" cy="33942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Char char="•"/>
              <a:defRPr sz="2800"/>
            </a:lvl1pPr>
            <a:lvl2pPr marL="914400" lvl="1" indent="-381000" algn="l" rtl="0">
              <a:spcBef>
                <a:spcPts val="480"/>
              </a:spcBef>
              <a:spcAft>
                <a:spcPts val="0"/>
              </a:spcAft>
              <a:buClr>
                <a:schemeClr val="dk1"/>
              </a:buClr>
              <a:buSzPts val="2400"/>
              <a:buChar char="–"/>
              <a:defRPr sz="2400"/>
            </a:lvl2pPr>
            <a:lvl3pPr marL="1371600" lvl="2" indent="-355600" algn="l" rtl="0">
              <a:spcBef>
                <a:spcPts val="400"/>
              </a:spcBef>
              <a:spcAft>
                <a:spcPts val="0"/>
              </a:spcAft>
              <a:buClr>
                <a:schemeClr val="dk1"/>
              </a:buClr>
              <a:buSzPts val="2000"/>
              <a:buChar char="•"/>
              <a:defRPr sz="2000"/>
            </a:lvl3pPr>
            <a:lvl4pPr marL="1828800" lvl="3" indent="-342900" algn="l" rtl="0">
              <a:spcBef>
                <a:spcPts val="360"/>
              </a:spcBef>
              <a:spcAft>
                <a:spcPts val="0"/>
              </a:spcAft>
              <a:buClr>
                <a:schemeClr val="dk1"/>
              </a:buClr>
              <a:buSzPts val="1800"/>
              <a:buChar char="–"/>
              <a:defRPr sz="1800"/>
            </a:lvl4pPr>
            <a:lvl5pPr marL="2286000" lvl="4" indent="-342900" algn="l" rtl="0">
              <a:spcBef>
                <a:spcPts val="360"/>
              </a:spcBef>
              <a:spcAft>
                <a:spcPts val="0"/>
              </a:spcAft>
              <a:buClr>
                <a:schemeClr val="dk1"/>
              </a:buClr>
              <a:buSzPts val="1800"/>
              <a:buChar char="»"/>
              <a:defRPr sz="1800"/>
            </a:lvl5pPr>
            <a:lvl6pPr marL="2743200" lvl="5" indent="-342900" algn="l" rtl="0">
              <a:spcBef>
                <a:spcPts val="360"/>
              </a:spcBef>
              <a:spcAft>
                <a:spcPts val="0"/>
              </a:spcAft>
              <a:buClr>
                <a:schemeClr val="dk1"/>
              </a:buClr>
              <a:buSzPts val="1800"/>
              <a:buChar char="•"/>
              <a:defRPr sz="1800"/>
            </a:lvl6pPr>
            <a:lvl7pPr marL="3200400" lvl="6" indent="-342900" algn="l" rtl="0">
              <a:spcBef>
                <a:spcPts val="360"/>
              </a:spcBef>
              <a:spcAft>
                <a:spcPts val="0"/>
              </a:spcAft>
              <a:buClr>
                <a:schemeClr val="dk1"/>
              </a:buClr>
              <a:buSzPts val="1800"/>
              <a:buChar char="•"/>
              <a:defRPr sz="1800"/>
            </a:lvl7pPr>
            <a:lvl8pPr marL="3657600" lvl="7" indent="-342900" algn="l" rtl="0">
              <a:spcBef>
                <a:spcPts val="360"/>
              </a:spcBef>
              <a:spcAft>
                <a:spcPts val="0"/>
              </a:spcAft>
              <a:buClr>
                <a:schemeClr val="dk1"/>
              </a:buClr>
              <a:buSzPts val="1800"/>
              <a:buChar char="•"/>
              <a:defRPr sz="1800"/>
            </a:lvl8pPr>
            <a:lvl9pPr marL="4114800" lvl="8" indent="-342900" algn="l" rtl="0">
              <a:spcBef>
                <a:spcPts val="360"/>
              </a:spcBef>
              <a:spcAft>
                <a:spcPts val="0"/>
              </a:spcAft>
              <a:buClr>
                <a:schemeClr val="dk1"/>
              </a:buClr>
              <a:buSzPts val="1800"/>
              <a:buChar char="•"/>
              <a:defRPr sz="1800"/>
            </a:lvl9pPr>
          </a:lstStyle>
          <a:p>
            <a:endParaRPr/>
          </a:p>
        </p:txBody>
      </p:sp>
      <p:sp>
        <p:nvSpPr>
          <p:cNvPr id="82" name="Google Shape;82;p14"/>
          <p:cNvSpPr txBox="1">
            <a:spLocks noGrp="1"/>
          </p:cNvSpPr>
          <p:nvPr>
            <p:ph type="body" idx="2"/>
          </p:nvPr>
        </p:nvSpPr>
        <p:spPr>
          <a:xfrm>
            <a:off x="4648200" y="1200150"/>
            <a:ext cx="4038600" cy="33942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Char char="•"/>
              <a:defRPr sz="2800"/>
            </a:lvl1pPr>
            <a:lvl2pPr marL="914400" lvl="1" indent="-381000" algn="l" rtl="0">
              <a:spcBef>
                <a:spcPts val="480"/>
              </a:spcBef>
              <a:spcAft>
                <a:spcPts val="0"/>
              </a:spcAft>
              <a:buClr>
                <a:schemeClr val="dk1"/>
              </a:buClr>
              <a:buSzPts val="2400"/>
              <a:buChar char="–"/>
              <a:defRPr sz="2400"/>
            </a:lvl2pPr>
            <a:lvl3pPr marL="1371600" lvl="2" indent="-355600" algn="l" rtl="0">
              <a:spcBef>
                <a:spcPts val="400"/>
              </a:spcBef>
              <a:spcAft>
                <a:spcPts val="0"/>
              </a:spcAft>
              <a:buClr>
                <a:schemeClr val="dk1"/>
              </a:buClr>
              <a:buSzPts val="2000"/>
              <a:buChar char="•"/>
              <a:defRPr sz="2000"/>
            </a:lvl3pPr>
            <a:lvl4pPr marL="1828800" lvl="3" indent="-342900" algn="l" rtl="0">
              <a:spcBef>
                <a:spcPts val="360"/>
              </a:spcBef>
              <a:spcAft>
                <a:spcPts val="0"/>
              </a:spcAft>
              <a:buClr>
                <a:schemeClr val="dk1"/>
              </a:buClr>
              <a:buSzPts val="1800"/>
              <a:buChar char="–"/>
              <a:defRPr sz="1800"/>
            </a:lvl4pPr>
            <a:lvl5pPr marL="2286000" lvl="4" indent="-342900" algn="l" rtl="0">
              <a:spcBef>
                <a:spcPts val="360"/>
              </a:spcBef>
              <a:spcAft>
                <a:spcPts val="0"/>
              </a:spcAft>
              <a:buClr>
                <a:schemeClr val="dk1"/>
              </a:buClr>
              <a:buSzPts val="1800"/>
              <a:buChar char="»"/>
              <a:defRPr sz="1800"/>
            </a:lvl5pPr>
            <a:lvl6pPr marL="2743200" lvl="5" indent="-342900" algn="l" rtl="0">
              <a:spcBef>
                <a:spcPts val="360"/>
              </a:spcBef>
              <a:spcAft>
                <a:spcPts val="0"/>
              </a:spcAft>
              <a:buClr>
                <a:schemeClr val="dk1"/>
              </a:buClr>
              <a:buSzPts val="1800"/>
              <a:buChar char="•"/>
              <a:defRPr sz="1800"/>
            </a:lvl6pPr>
            <a:lvl7pPr marL="3200400" lvl="6" indent="-342900" algn="l" rtl="0">
              <a:spcBef>
                <a:spcPts val="360"/>
              </a:spcBef>
              <a:spcAft>
                <a:spcPts val="0"/>
              </a:spcAft>
              <a:buClr>
                <a:schemeClr val="dk1"/>
              </a:buClr>
              <a:buSzPts val="1800"/>
              <a:buChar char="•"/>
              <a:defRPr sz="1800"/>
            </a:lvl7pPr>
            <a:lvl8pPr marL="3657600" lvl="7" indent="-342900" algn="l" rtl="0">
              <a:spcBef>
                <a:spcPts val="360"/>
              </a:spcBef>
              <a:spcAft>
                <a:spcPts val="0"/>
              </a:spcAft>
              <a:buClr>
                <a:schemeClr val="dk1"/>
              </a:buClr>
              <a:buSzPts val="1800"/>
              <a:buChar char="•"/>
              <a:defRPr sz="1800"/>
            </a:lvl8pPr>
            <a:lvl9pPr marL="4114800" lvl="8" indent="-342900" algn="l" rtl="0">
              <a:spcBef>
                <a:spcPts val="360"/>
              </a:spcBef>
              <a:spcAft>
                <a:spcPts val="0"/>
              </a:spcAft>
              <a:buClr>
                <a:schemeClr val="dk1"/>
              </a:buClr>
              <a:buSzPts val="1800"/>
              <a:buChar char="•"/>
              <a:defRPr sz="1800"/>
            </a:lvl9pPr>
          </a:lstStyle>
          <a:p>
            <a:endParaRPr/>
          </a:p>
        </p:txBody>
      </p:sp>
      <p:sp>
        <p:nvSpPr>
          <p:cNvPr id="83" name="Google Shape;83;p14"/>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4" name="Google Shape;84;p14"/>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5" name="Google Shape;85;p14"/>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86"/>
        <p:cNvGrpSpPr/>
        <p:nvPr/>
      </p:nvGrpSpPr>
      <p:grpSpPr>
        <a:xfrm>
          <a:off x="0" y="0"/>
          <a:ext cx="0" cy="0"/>
          <a:chOff x="0" y="0"/>
          <a:chExt cx="0" cy="0"/>
        </a:xfrm>
      </p:grpSpPr>
      <p:sp>
        <p:nvSpPr>
          <p:cNvPr id="87" name="Google Shape;87;p15"/>
          <p:cNvSpPr txBox="1">
            <a:spLocks noGrp="1"/>
          </p:cNvSpPr>
          <p:nvPr>
            <p:ph type="title"/>
          </p:nvPr>
        </p:nvSpPr>
        <p:spPr>
          <a:xfrm>
            <a:off x="722313" y="3305175"/>
            <a:ext cx="7772400" cy="1022400"/>
          </a:xfrm>
          <a:prstGeom prst="rect">
            <a:avLst/>
          </a:prstGeom>
          <a:noFill/>
          <a:ln>
            <a:noFill/>
          </a:ln>
        </p:spPr>
        <p:txBody>
          <a:bodyPr spcFirstLastPara="1" wrap="square" lIns="91425" tIns="45700" rIns="91425" bIns="45700" anchor="t" anchorCtr="0">
            <a:noAutofit/>
          </a:bodyPr>
          <a:lstStyle>
            <a:lvl1pPr lvl="0" algn="l" rtl="0">
              <a:spcBef>
                <a:spcPts val="0"/>
              </a:spcBef>
              <a:spcAft>
                <a:spcPts val="0"/>
              </a:spcAft>
              <a:buSzPts val="1400"/>
              <a:buNone/>
              <a:defRPr sz="4000" b="1" cap="none"/>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88" name="Google Shape;88;p15"/>
          <p:cNvSpPr txBox="1">
            <a:spLocks noGrp="1"/>
          </p:cNvSpPr>
          <p:nvPr>
            <p:ph type="body" idx="1"/>
          </p:nvPr>
        </p:nvSpPr>
        <p:spPr>
          <a:xfrm>
            <a:off x="722313" y="2179638"/>
            <a:ext cx="7772400" cy="1125600"/>
          </a:xfrm>
          <a:prstGeom prst="rect">
            <a:avLst/>
          </a:prstGeom>
          <a:noFill/>
          <a:ln>
            <a:noFill/>
          </a:ln>
        </p:spPr>
        <p:txBody>
          <a:bodyPr spcFirstLastPara="1" wrap="square" lIns="91425" tIns="45700" rIns="91425" bIns="45700" anchor="b" anchorCtr="0">
            <a:noAutofit/>
          </a:bodyPr>
          <a:lstStyle>
            <a:lvl1pPr marL="457200" lvl="0" indent="-228600" algn="l" rtl="0">
              <a:spcBef>
                <a:spcPts val="400"/>
              </a:spcBef>
              <a:spcAft>
                <a:spcPts val="0"/>
              </a:spcAft>
              <a:buClr>
                <a:srgbClr val="888888"/>
              </a:buClr>
              <a:buSzPts val="2000"/>
              <a:buNone/>
              <a:defRPr sz="2000">
                <a:solidFill>
                  <a:srgbClr val="888888"/>
                </a:solidFill>
              </a:defRPr>
            </a:lvl1pPr>
            <a:lvl2pPr marL="914400" lvl="1" indent="-228600" algn="l" rtl="0">
              <a:spcBef>
                <a:spcPts val="360"/>
              </a:spcBef>
              <a:spcAft>
                <a:spcPts val="0"/>
              </a:spcAft>
              <a:buClr>
                <a:srgbClr val="888888"/>
              </a:buClr>
              <a:buSzPts val="1800"/>
              <a:buNone/>
              <a:defRPr sz="1800">
                <a:solidFill>
                  <a:srgbClr val="888888"/>
                </a:solidFill>
              </a:defRPr>
            </a:lvl2pPr>
            <a:lvl3pPr marL="1371600" lvl="2" indent="-228600" algn="l" rtl="0">
              <a:spcBef>
                <a:spcPts val="320"/>
              </a:spcBef>
              <a:spcAft>
                <a:spcPts val="0"/>
              </a:spcAft>
              <a:buClr>
                <a:srgbClr val="888888"/>
              </a:buClr>
              <a:buSzPts val="1600"/>
              <a:buNone/>
              <a:defRPr sz="1600">
                <a:solidFill>
                  <a:srgbClr val="888888"/>
                </a:solidFill>
              </a:defRPr>
            </a:lvl3pPr>
            <a:lvl4pPr marL="1828800" lvl="3" indent="-228600" algn="l" rtl="0">
              <a:spcBef>
                <a:spcPts val="280"/>
              </a:spcBef>
              <a:spcAft>
                <a:spcPts val="0"/>
              </a:spcAft>
              <a:buClr>
                <a:srgbClr val="888888"/>
              </a:buClr>
              <a:buSzPts val="1400"/>
              <a:buNone/>
              <a:defRPr sz="1400">
                <a:solidFill>
                  <a:srgbClr val="888888"/>
                </a:solidFill>
              </a:defRPr>
            </a:lvl4pPr>
            <a:lvl5pPr marL="2286000" lvl="4" indent="-228600" algn="l" rtl="0">
              <a:spcBef>
                <a:spcPts val="280"/>
              </a:spcBef>
              <a:spcAft>
                <a:spcPts val="0"/>
              </a:spcAft>
              <a:buClr>
                <a:srgbClr val="888888"/>
              </a:buClr>
              <a:buSzPts val="1400"/>
              <a:buNone/>
              <a:defRPr sz="1400">
                <a:solidFill>
                  <a:srgbClr val="888888"/>
                </a:solidFill>
              </a:defRPr>
            </a:lvl5pPr>
            <a:lvl6pPr marL="2743200" lvl="5" indent="-228600" algn="l" rtl="0">
              <a:spcBef>
                <a:spcPts val="280"/>
              </a:spcBef>
              <a:spcAft>
                <a:spcPts val="0"/>
              </a:spcAft>
              <a:buClr>
                <a:srgbClr val="888888"/>
              </a:buClr>
              <a:buSzPts val="1400"/>
              <a:buNone/>
              <a:defRPr sz="1400">
                <a:solidFill>
                  <a:srgbClr val="888888"/>
                </a:solidFill>
              </a:defRPr>
            </a:lvl6pPr>
            <a:lvl7pPr marL="3200400" lvl="6" indent="-228600" algn="l" rtl="0">
              <a:spcBef>
                <a:spcPts val="280"/>
              </a:spcBef>
              <a:spcAft>
                <a:spcPts val="0"/>
              </a:spcAft>
              <a:buClr>
                <a:srgbClr val="888888"/>
              </a:buClr>
              <a:buSzPts val="1400"/>
              <a:buNone/>
              <a:defRPr sz="1400">
                <a:solidFill>
                  <a:srgbClr val="888888"/>
                </a:solidFill>
              </a:defRPr>
            </a:lvl7pPr>
            <a:lvl8pPr marL="3657600" lvl="7" indent="-228600" algn="l" rtl="0">
              <a:spcBef>
                <a:spcPts val="280"/>
              </a:spcBef>
              <a:spcAft>
                <a:spcPts val="0"/>
              </a:spcAft>
              <a:buClr>
                <a:srgbClr val="888888"/>
              </a:buClr>
              <a:buSzPts val="1400"/>
              <a:buNone/>
              <a:defRPr sz="1400">
                <a:solidFill>
                  <a:srgbClr val="888888"/>
                </a:solidFill>
              </a:defRPr>
            </a:lvl8pPr>
            <a:lvl9pPr marL="4114800" lvl="8" indent="-228600" algn="l" rtl="0">
              <a:spcBef>
                <a:spcPts val="280"/>
              </a:spcBef>
              <a:spcAft>
                <a:spcPts val="0"/>
              </a:spcAft>
              <a:buClr>
                <a:srgbClr val="888888"/>
              </a:buClr>
              <a:buSzPts val="1400"/>
              <a:buNone/>
              <a:defRPr sz="1400">
                <a:solidFill>
                  <a:srgbClr val="888888"/>
                </a:solidFill>
              </a:defRPr>
            </a:lvl9pPr>
          </a:lstStyle>
          <a:p>
            <a:endParaRPr/>
          </a:p>
        </p:txBody>
      </p:sp>
      <p:sp>
        <p:nvSpPr>
          <p:cNvPr id="89" name="Google Shape;89;p15"/>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0" name="Google Shape;90;p15"/>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1" name="Google Shape;91;p15"/>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2"/>
        <p:cNvGrpSpPr/>
        <p:nvPr/>
      </p:nvGrpSpPr>
      <p:grpSpPr>
        <a:xfrm>
          <a:off x="0" y="0"/>
          <a:ext cx="0" cy="0"/>
          <a:chOff x="0" y="0"/>
          <a:chExt cx="0" cy="0"/>
        </a:xfrm>
      </p:grpSpPr>
      <p:sp>
        <p:nvSpPr>
          <p:cNvPr id="93" name="Google Shape;93;p16"/>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94" name="Google Shape;94;p16"/>
          <p:cNvSpPr txBox="1">
            <a:spLocks noGrp="1"/>
          </p:cNvSpPr>
          <p:nvPr>
            <p:ph type="body" idx="1"/>
          </p:nvPr>
        </p:nvSpPr>
        <p:spPr>
          <a:xfrm>
            <a:off x="457200" y="1200150"/>
            <a:ext cx="8229600" cy="33942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95" name="Google Shape;95;p16"/>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6" name="Google Shape;96;p16"/>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7" name="Google Shape;97;p16"/>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8"/>
        <p:cNvGrpSpPr/>
        <p:nvPr/>
      </p:nvGrpSpPr>
      <p:grpSpPr>
        <a:xfrm>
          <a:off x="0" y="0"/>
          <a:ext cx="0" cy="0"/>
          <a:chOff x="0" y="0"/>
          <a:chExt cx="0" cy="0"/>
        </a:xfrm>
      </p:grpSpPr>
      <p:sp>
        <p:nvSpPr>
          <p:cNvPr id="99" name="Google Shape;99;p17"/>
          <p:cNvSpPr txBox="1">
            <a:spLocks noGrp="1"/>
          </p:cNvSpPr>
          <p:nvPr>
            <p:ph type="ctrTitle"/>
          </p:nvPr>
        </p:nvSpPr>
        <p:spPr>
          <a:xfrm>
            <a:off x="685800" y="1598613"/>
            <a:ext cx="7772400" cy="11016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100" name="Google Shape;100;p17"/>
          <p:cNvSpPr txBox="1">
            <a:spLocks noGrp="1"/>
          </p:cNvSpPr>
          <p:nvPr>
            <p:ph type="subTitle" idx="1"/>
          </p:nvPr>
        </p:nvSpPr>
        <p:spPr>
          <a:xfrm>
            <a:off x="1371600" y="2914650"/>
            <a:ext cx="6400800" cy="1314600"/>
          </a:xfrm>
          <a:prstGeom prst="rect">
            <a:avLst/>
          </a:prstGeom>
          <a:noFill/>
          <a:ln>
            <a:noFill/>
          </a:ln>
        </p:spPr>
        <p:txBody>
          <a:bodyPr spcFirstLastPara="1" wrap="square" lIns="91425" tIns="45700" rIns="91425" bIns="45700" anchor="t" anchorCtr="0">
            <a:noAutofit/>
          </a:bodyPr>
          <a:lstStyle>
            <a:lvl1pPr lvl="0" algn="ctr" rtl="0">
              <a:spcBef>
                <a:spcPts val="640"/>
              </a:spcBef>
              <a:spcAft>
                <a:spcPts val="0"/>
              </a:spcAft>
              <a:buClr>
                <a:srgbClr val="888888"/>
              </a:buClr>
              <a:buSzPts val="3200"/>
              <a:buNone/>
              <a:defRPr>
                <a:solidFill>
                  <a:srgbClr val="888888"/>
                </a:solidFill>
              </a:defRPr>
            </a:lvl1pPr>
            <a:lvl2pPr lvl="1" algn="ctr" rtl="0">
              <a:spcBef>
                <a:spcPts val="560"/>
              </a:spcBef>
              <a:spcAft>
                <a:spcPts val="0"/>
              </a:spcAft>
              <a:buClr>
                <a:srgbClr val="888888"/>
              </a:buClr>
              <a:buSzPts val="2800"/>
              <a:buNone/>
              <a:defRPr>
                <a:solidFill>
                  <a:srgbClr val="888888"/>
                </a:solidFill>
              </a:defRPr>
            </a:lvl2pPr>
            <a:lvl3pPr lvl="2" algn="ctr" rtl="0">
              <a:spcBef>
                <a:spcPts val="480"/>
              </a:spcBef>
              <a:spcAft>
                <a:spcPts val="0"/>
              </a:spcAft>
              <a:buClr>
                <a:srgbClr val="888888"/>
              </a:buClr>
              <a:buSzPts val="2400"/>
              <a:buNone/>
              <a:defRPr>
                <a:solidFill>
                  <a:srgbClr val="888888"/>
                </a:solidFill>
              </a:defRPr>
            </a:lvl3pPr>
            <a:lvl4pPr lvl="3" algn="ctr" rtl="0">
              <a:spcBef>
                <a:spcPts val="400"/>
              </a:spcBef>
              <a:spcAft>
                <a:spcPts val="0"/>
              </a:spcAft>
              <a:buClr>
                <a:srgbClr val="888888"/>
              </a:buClr>
              <a:buSzPts val="2000"/>
              <a:buNone/>
              <a:defRPr>
                <a:solidFill>
                  <a:srgbClr val="888888"/>
                </a:solidFill>
              </a:defRPr>
            </a:lvl4pPr>
            <a:lvl5pPr lvl="4" algn="ctr" rtl="0">
              <a:spcBef>
                <a:spcPts val="400"/>
              </a:spcBef>
              <a:spcAft>
                <a:spcPts val="0"/>
              </a:spcAft>
              <a:buClr>
                <a:srgbClr val="888888"/>
              </a:buClr>
              <a:buSzPts val="2000"/>
              <a:buNone/>
              <a:defRPr>
                <a:solidFill>
                  <a:srgbClr val="888888"/>
                </a:solidFill>
              </a:defRPr>
            </a:lvl5pPr>
            <a:lvl6pPr lvl="5" algn="ctr" rtl="0">
              <a:spcBef>
                <a:spcPts val="400"/>
              </a:spcBef>
              <a:spcAft>
                <a:spcPts val="0"/>
              </a:spcAft>
              <a:buClr>
                <a:srgbClr val="888888"/>
              </a:buClr>
              <a:buSzPts val="2000"/>
              <a:buNone/>
              <a:defRPr>
                <a:solidFill>
                  <a:srgbClr val="888888"/>
                </a:solidFill>
              </a:defRPr>
            </a:lvl6pPr>
            <a:lvl7pPr lvl="6" algn="ctr" rtl="0">
              <a:spcBef>
                <a:spcPts val="400"/>
              </a:spcBef>
              <a:spcAft>
                <a:spcPts val="0"/>
              </a:spcAft>
              <a:buClr>
                <a:srgbClr val="888888"/>
              </a:buClr>
              <a:buSzPts val="2000"/>
              <a:buNone/>
              <a:defRPr>
                <a:solidFill>
                  <a:srgbClr val="888888"/>
                </a:solidFill>
              </a:defRPr>
            </a:lvl7pPr>
            <a:lvl8pPr lvl="7" algn="ctr" rtl="0">
              <a:spcBef>
                <a:spcPts val="400"/>
              </a:spcBef>
              <a:spcAft>
                <a:spcPts val="0"/>
              </a:spcAft>
              <a:buClr>
                <a:srgbClr val="888888"/>
              </a:buClr>
              <a:buSzPts val="2000"/>
              <a:buNone/>
              <a:defRPr>
                <a:solidFill>
                  <a:srgbClr val="888888"/>
                </a:solidFill>
              </a:defRPr>
            </a:lvl8pPr>
            <a:lvl9pPr lvl="8" algn="ctr" rtl="0">
              <a:spcBef>
                <a:spcPts val="400"/>
              </a:spcBef>
              <a:spcAft>
                <a:spcPts val="0"/>
              </a:spcAft>
              <a:buClr>
                <a:srgbClr val="888888"/>
              </a:buClr>
              <a:buSzPts val="2000"/>
              <a:buNone/>
              <a:defRPr>
                <a:solidFill>
                  <a:srgbClr val="888888"/>
                </a:solidFill>
              </a:defRPr>
            </a:lvl9pPr>
          </a:lstStyle>
          <a:p>
            <a:endParaRPr/>
          </a:p>
        </p:txBody>
      </p:sp>
      <p:sp>
        <p:nvSpPr>
          <p:cNvPr id="101" name="Google Shape;101;p17"/>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2" name="Google Shape;102;p17"/>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3" name="Google Shape;103;p17"/>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3C82B6F2-C726-06E1-C7BF-379B22274C7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31383850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5"/>
        <p:cNvGrpSpPr/>
        <p:nvPr/>
      </p:nvGrpSpPr>
      <p:grpSpPr>
        <a:xfrm>
          <a:off x="0" y="0"/>
          <a:ext cx="0" cy="0"/>
          <a:chOff x="0" y="0"/>
          <a:chExt cx="0" cy="0"/>
        </a:xfrm>
      </p:grpSpPr>
      <p:sp>
        <p:nvSpPr>
          <p:cNvPr id="36" name="Google Shape;36;p7"/>
          <p:cNvSpPr txBox="1">
            <a:spLocks noGrp="1"/>
          </p:cNvSpPr>
          <p:nvPr>
            <p:ph type="title"/>
          </p:nvPr>
        </p:nvSpPr>
        <p:spPr>
          <a:xfrm rot="5400000">
            <a:off x="5464200" y="1371575"/>
            <a:ext cx="4387800" cy="20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37" name="Google Shape;37;p7"/>
          <p:cNvSpPr txBox="1">
            <a:spLocks noGrp="1"/>
          </p:cNvSpPr>
          <p:nvPr>
            <p:ph type="body" idx="1"/>
          </p:nvPr>
        </p:nvSpPr>
        <p:spPr>
          <a:xfrm rot="5400000">
            <a:off x="1273200" y="-609625"/>
            <a:ext cx="4387800" cy="60198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38" name="Google Shape;38;p7"/>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9" name="Google Shape;39;p7"/>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40" name="Google Shape;40;p7"/>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41"/>
        <p:cNvGrpSpPr/>
        <p:nvPr/>
      </p:nvGrpSpPr>
      <p:grpSpPr>
        <a:xfrm>
          <a:off x="0" y="0"/>
          <a:ext cx="0" cy="0"/>
          <a:chOff x="0" y="0"/>
          <a:chExt cx="0" cy="0"/>
        </a:xfrm>
      </p:grpSpPr>
      <p:sp>
        <p:nvSpPr>
          <p:cNvPr id="42" name="Google Shape;42;p8"/>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43" name="Google Shape;43;p8"/>
          <p:cNvSpPr txBox="1">
            <a:spLocks noGrp="1"/>
          </p:cNvSpPr>
          <p:nvPr>
            <p:ph type="body" idx="1"/>
          </p:nvPr>
        </p:nvSpPr>
        <p:spPr>
          <a:xfrm rot="5400000">
            <a:off x="2874900" y="-1217550"/>
            <a:ext cx="3394200" cy="82296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44" name="Google Shape;44;p8"/>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45" name="Google Shape;45;p8"/>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46" name="Google Shape;46;p8"/>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47"/>
        <p:cNvGrpSpPr/>
        <p:nvPr/>
      </p:nvGrpSpPr>
      <p:grpSpPr>
        <a:xfrm>
          <a:off x="0" y="0"/>
          <a:ext cx="0" cy="0"/>
          <a:chOff x="0" y="0"/>
          <a:chExt cx="0" cy="0"/>
        </a:xfrm>
      </p:grpSpPr>
      <p:sp>
        <p:nvSpPr>
          <p:cNvPr id="48" name="Google Shape;48;p9"/>
          <p:cNvSpPr txBox="1">
            <a:spLocks noGrp="1"/>
          </p:cNvSpPr>
          <p:nvPr>
            <p:ph type="title"/>
          </p:nvPr>
        </p:nvSpPr>
        <p:spPr>
          <a:xfrm>
            <a:off x="1792288" y="3600450"/>
            <a:ext cx="5486400" cy="425400"/>
          </a:xfrm>
          <a:prstGeom prst="rect">
            <a:avLst/>
          </a:prstGeom>
          <a:noFill/>
          <a:ln>
            <a:noFill/>
          </a:ln>
        </p:spPr>
        <p:txBody>
          <a:bodyPr spcFirstLastPara="1" wrap="square" lIns="91425" tIns="45700" rIns="91425" bIns="45700" anchor="b" anchorCtr="0">
            <a:noAutofit/>
          </a:bodyPr>
          <a:lstStyle>
            <a:lvl1pPr lvl="0" algn="l" rtl="0">
              <a:spcBef>
                <a:spcPts val="0"/>
              </a:spcBef>
              <a:spcAft>
                <a:spcPts val="0"/>
              </a:spcAft>
              <a:buSzPts val="1400"/>
              <a:buNone/>
              <a:defRPr sz="2000" b="1"/>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49" name="Google Shape;49;p9"/>
          <p:cNvSpPr>
            <a:spLocks noGrp="1"/>
          </p:cNvSpPr>
          <p:nvPr>
            <p:ph type="pic" idx="2"/>
          </p:nvPr>
        </p:nvSpPr>
        <p:spPr>
          <a:xfrm>
            <a:off x="1792288" y="460375"/>
            <a:ext cx="5486400" cy="3086100"/>
          </a:xfrm>
          <a:prstGeom prst="rect">
            <a:avLst/>
          </a:prstGeom>
          <a:noFill/>
          <a:ln>
            <a:noFill/>
          </a:ln>
        </p:spPr>
      </p:sp>
      <p:sp>
        <p:nvSpPr>
          <p:cNvPr id="50" name="Google Shape;50;p9"/>
          <p:cNvSpPr txBox="1">
            <a:spLocks noGrp="1"/>
          </p:cNvSpPr>
          <p:nvPr>
            <p:ph type="body" idx="1"/>
          </p:nvPr>
        </p:nvSpPr>
        <p:spPr>
          <a:xfrm>
            <a:off x="1792288" y="4025900"/>
            <a:ext cx="5486400" cy="603300"/>
          </a:xfrm>
          <a:prstGeom prst="rect">
            <a:avLst/>
          </a:prstGeom>
          <a:noFill/>
          <a:ln>
            <a:noFill/>
          </a:ln>
        </p:spPr>
        <p:txBody>
          <a:bodyPr spcFirstLastPara="1" wrap="square" lIns="91425" tIns="45700" rIns="91425" bIns="45700" anchor="t" anchorCtr="0">
            <a:noAutofit/>
          </a:bodyPr>
          <a:lstStyle>
            <a:lvl1pPr marL="457200" lvl="0" indent="-228600" algn="l" rtl="0">
              <a:spcBef>
                <a:spcPts val="280"/>
              </a:spcBef>
              <a:spcAft>
                <a:spcPts val="0"/>
              </a:spcAft>
              <a:buClr>
                <a:schemeClr val="dk1"/>
              </a:buClr>
              <a:buSzPts val="1400"/>
              <a:buNone/>
              <a:defRPr sz="1400"/>
            </a:lvl1pPr>
            <a:lvl2pPr marL="914400" lvl="1" indent="-228600" algn="l" rtl="0">
              <a:spcBef>
                <a:spcPts val="240"/>
              </a:spcBef>
              <a:spcAft>
                <a:spcPts val="0"/>
              </a:spcAft>
              <a:buClr>
                <a:schemeClr val="dk1"/>
              </a:buClr>
              <a:buSzPts val="1200"/>
              <a:buNone/>
              <a:defRPr sz="1200"/>
            </a:lvl2pPr>
            <a:lvl3pPr marL="1371600" lvl="2" indent="-228600" algn="l" rtl="0">
              <a:spcBef>
                <a:spcPts val="200"/>
              </a:spcBef>
              <a:spcAft>
                <a:spcPts val="0"/>
              </a:spcAft>
              <a:buClr>
                <a:schemeClr val="dk1"/>
              </a:buClr>
              <a:buSzPts val="1000"/>
              <a:buNone/>
              <a:defRPr sz="1000"/>
            </a:lvl3pPr>
            <a:lvl4pPr marL="1828800" lvl="3" indent="-228600" algn="l" rtl="0">
              <a:spcBef>
                <a:spcPts val="180"/>
              </a:spcBef>
              <a:spcAft>
                <a:spcPts val="0"/>
              </a:spcAft>
              <a:buClr>
                <a:schemeClr val="dk1"/>
              </a:buClr>
              <a:buSzPts val="900"/>
              <a:buNone/>
              <a:defRPr sz="900"/>
            </a:lvl4pPr>
            <a:lvl5pPr marL="2286000" lvl="4" indent="-228600" algn="l" rtl="0">
              <a:spcBef>
                <a:spcPts val="180"/>
              </a:spcBef>
              <a:spcAft>
                <a:spcPts val="0"/>
              </a:spcAft>
              <a:buClr>
                <a:schemeClr val="dk1"/>
              </a:buClr>
              <a:buSzPts val="900"/>
              <a:buNone/>
              <a:defRPr sz="900"/>
            </a:lvl5pPr>
            <a:lvl6pPr marL="2743200" lvl="5" indent="-228600" algn="l" rtl="0">
              <a:spcBef>
                <a:spcPts val="180"/>
              </a:spcBef>
              <a:spcAft>
                <a:spcPts val="0"/>
              </a:spcAft>
              <a:buClr>
                <a:schemeClr val="dk1"/>
              </a:buClr>
              <a:buSzPts val="900"/>
              <a:buNone/>
              <a:defRPr sz="900"/>
            </a:lvl6pPr>
            <a:lvl7pPr marL="3200400" lvl="6" indent="-228600" algn="l" rtl="0">
              <a:spcBef>
                <a:spcPts val="180"/>
              </a:spcBef>
              <a:spcAft>
                <a:spcPts val="0"/>
              </a:spcAft>
              <a:buClr>
                <a:schemeClr val="dk1"/>
              </a:buClr>
              <a:buSzPts val="900"/>
              <a:buNone/>
              <a:defRPr sz="900"/>
            </a:lvl7pPr>
            <a:lvl8pPr marL="3657600" lvl="7" indent="-228600" algn="l" rtl="0">
              <a:spcBef>
                <a:spcPts val="180"/>
              </a:spcBef>
              <a:spcAft>
                <a:spcPts val="0"/>
              </a:spcAft>
              <a:buClr>
                <a:schemeClr val="dk1"/>
              </a:buClr>
              <a:buSzPts val="900"/>
              <a:buNone/>
              <a:defRPr sz="900"/>
            </a:lvl8pPr>
            <a:lvl9pPr marL="4114800" lvl="8" indent="-228600" algn="l" rtl="0">
              <a:spcBef>
                <a:spcPts val="180"/>
              </a:spcBef>
              <a:spcAft>
                <a:spcPts val="0"/>
              </a:spcAft>
              <a:buClr>
                <a:schemeClr val="dk1"/>
              </a:buClr>
              <a:buSzPts val="900"/>
              <a:buNone/>
              <a:defRPr sz="900"/>
            </a:lvl9pPr>
          </a:lstStyle>
          <a:p>
            <a:endParaRPr/>
          </a:p>
        </p:txBody>
      </p:sp>
      <p:sp>
        <p:nvSpPr>
          <p:cNvPr id="51" name="Google Shape;51;p9"/>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52" name="Google Shape;52;p9"/>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53" name="Google Shape;53;p9"/>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10"/>
          <p:cNvSpPr txBox="1">
            <a:spLocks noGrp="1"/>
          </p:cNvSpPr>
          <p:nvPr>
            <p:ph type="title"/>
          </p:nvPr>
        </p:nvSpPr>
        <p:spPr>
          <a:xfrm>
            <a:off x="457200" y="204788"/>
            <a:ext cx="3008400" cy="871500"/>
          </a:xfrm>
          <a:prstGeom prst="rect">
            <a:avLst/>
          </a:prstGeom>
          <a:noFill/>
          <a:ln>
            <a:noFill/>
          </a:ln>
        </p:spPr>
        <p:txBody>
          <a:bodyPr spcFirstLastPara="1" wrap="square" lIns="91425" tIns="45700" rIns="91425" bIns="45700" anchor="b" anchorCtr="0">
            <a:noAutofit/>
          </a:bodyPr>
          <a:lstStyle>
            <a:lvl1pPr lvl="0" algn="l" rtl="0">
              <a:spcBef>
                <a:spcPts val="0"/>
              </a:spcBef>
              <a:spcAft>
                <a:spcPts val="0"/>
              </a:spcAft>
              <a:buSzPts val="1400"/>
              <a:buNone/>
              <a:defRPr sz="2000" b="1"/>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56" name="Google Shape;56;p10"/>
          <p:cNvSpPr txBox="1">
            <a:spLocks noGrp="1"/>
          </p:cNvSpPr>
          <p:nvPr>
            <p:ph type="body" idx="1"/>
          </p:nvPr>
        </p:nvSpPr>
        <p:spPr>
          <a:xfrm>
            <a:off x="3575050" y="204788"/>
            <a:ext cx="5111700" cy="4389300"/>
          </a:xfrm>
          <a:prstGeom prst="rect">
            <a:avLst/>
          </a:prstGeom>
          <a:noFill/>
          <a:ln>
            <a:noFill/>
          </a:ln>
        </p:spPr>
        <p:txBody>
          <a:bodyPr spcFirstLastPara="1" wrap="square" lIns="91425" tIns="45700" rIns="91425" bIns="45700" anchor="t" anchorCtr="0">
            <a:noAutofit/>
          </a:bodyPr>
          <a:lstStyle>
            <a:lvl1pPr marL="457200" lvl="0" indent="-431800" algn="l" rtl="0">
              <a:spcBef>
                <a:spcPts val="640"/>
              </a:spcBef>
              <a:spcAft>
                <a:spcPts val="0"/>
              </a:spcAft>
              <a:buClr>
                <a:schemeClr val="dk1"/>
              </a:buClr>
              <a:buSzPts val="3200"/>
              <a:buChar char="•"/>
              <a:defRPr sz="3200"/>
            </a:lvl1pPr>
            <a:lvl2pPr marL="914400" lvl="1" indent="-406400" algn="l" rtl="0">
              <a:spcBef>
                <a:spcPts val="560"/>
              </a:spcBef>
              <a:spcAft>
                <a:spcPts val="0"/>
              </a:spcAft>
              <a:buClr>
                <a:schemeClr val="dk1"/>
              </a:buClr>
              <a:buSzPts val="2800"/>
              <a:buChar char="–"/>
              <a:defRPr sz="2800"/>
            </a:lvl2pPr>
            <a:lvl3pPr marL="1371600" lvl="2" indent="-381000" algn="l" rtl="0">
              <a:spcBef>
                <a:spcPts val="480"/>
              </a:spcBef>
              <a:spcAft>
                <a:spcPts val="0"/>
              </a:spcAft>
              <a:buClr>
                <a:schemeClr val="dk1"/>
              </a:buClr>
              <a:buSzPts val="2400"/>
              <a:buChar char="•"/>
              <a:defRPr sz="2400"/>
            </a:lvl3pPr>
            <a:lvl4pPr marL="1828800" lvl="3" indent="-355600" algn="l" rtl="0">
              <a:spcBef>
                <a:spcPts val="400"/>
              </a:spcBef>
              <a:spcAft>
                <a:spcPts val="0"/>
              </a:spcAft>
              <a:buClr>
                <a:schemeClr val="dk1"/>
              </a:buClr>
              <a:buSzPts val="2000"/>
              <a:buChar char="–"/>
              <a:defRPr sz="2000"/>
            </a:lvl4pPr>
            <a:lvl5pPr marL="2286000" lvl="4" indent="-355600" algn="l" rtl="0">
              <a:spcBef>
                <a:spcPts val="400"/>
              </a:spcBef>
              <a:spcAft>
                <a:spcPts val="0"/>
              </a:spcAft>
              <a:buClr>
                <a:schemeClr val="dk1"/>
              </a:buClr>
              <a:buSzPts val="2000"/>
              <a:buChar char="»"/>
              <a:defRPr sz="2000"/>
            </a:lvl5pPr>
            <a:lvl6pPr marL="2743200" lvl="5" indent="-355600" algn="l" rtl="0">
              <a:spcBef>
                <a:spcPts val="400"/>
              </a:spcBef>
              <a:spcAft>
                <a:spcPts val="0"/>
              </a:spcAft>
              <a:buClr>
                <a:schemeClr val="dk1"/>
              </a:buClr>
              <a:buSzPts val="2000"/>
              <a:buChar char="•"/>
              <a:defRPr sz="2000"/>
            </a:lvl6pPr>
            <a:lvl7pPr marL="3200400" lvl="6" indent="-355600" algn="l" rtl="0">
              <a:spcBef>
                <a:spcPts val="400"/>
              </a:spcBef>
              <a:spcAft>
                <a:spcPts val="0"/>
              </a:spcAft>
              <a:buClr>
                <a:schemeClr val="dk1"/>
              </a:buClr>
              <a:buSzPts val="2000"/>
              <a:buChar char="•"/>
              <a:defRPr sz="2000"/>
            </a:lvl7pPr>
            <a:lvl8pPr marL="3657600" lvl="7" indent="-355600" algn="l" rtl="0">
              <a:spcBef>
                <a:spcPts val="400"/>
              </a:spcBef>
              <a:spcAft>
                <a:spcPts val="0"/>
              </a:spcAft>
              <a:buClr>
                <a:schemeClr val="dk1"/>
              </a:buClr>
              <a:buSzPts val="2000"/>
              <a:buChar char="•"/>
              <a:defRPr sz="2000"/>
            </a:lvl8pPr>
            <a:lvl9pPr marL="4114800" lvl="8" indent="-355600" algn="l" rtl="0">
              <a:spcBef>
                <a:spcPts val="400"/>
              </a:spcBef>
              <a:spcAft>
                <a:spcPts val="0"/>
              </a:spcAft>
              <a:buClr>
                <a:schemeClr val="dk1"/>
              </a:buClr>
              <a:buSzPts val="2000"/>
              <a:buChar char="•"/>
              <a:defRPr sz="2000"/>
            </a:lvl9pPr>
          </a:lstStyle>
          <a:p>
            <a:endParaRPr/>
          </a:p>
        </p:txBody>
      </p:sp>
      <p:sp>
        <p:nvSpPr>
          <p:cNvPr id="57" name="Google Shape;57;p10"/>
          <p:cNvSpPr txBox="1">
            <a:spLocks noGrp="1"/>
          </p:cNvSpPr>
          <p:nvPr>
            <p:ph type="body" idx="2"/>
          </p:nvPr>
        </p:nvSpPr>
        <p:spPr>
          <a:xfrm>
            <a:off x="457200" y="1076325"/>
            <a:ext cx="3008400" cy="3517800"/>
          </a:xfrm>
          <a:prstGeom prst="rect">
            <a:avLst/>
          </a:prstGeom>
          <a:noFill/>
          <a:ln>
            <a:noFill/>
          </a:ln>
        </p:spPr>
        <p:txBody>
          <a:bodyPr spcFirstLastPara="1" wrap="square" lIns="91425" tIns="45700" rIns="91425" bIns="45700" anchor="t" anchorCtr="0">
            <a:noAutofit/>
          </a:bodyPr>
          <a:lstStyle>
            <a:lvl1pPr marL="457200" lvl="0" indent="-228600" algn="l" rtl="0">
              <a:spcBef>
                <a:spcPts val="280"/>
              </a:spcBef>
              <a:spcAft>
                <a:spcPts val="0"/>
              </a:spcAft>
              <a:buClr>
                <a:schemeClr val="dk1"/>
              </a:buClr>
              <a:buSzPts val="1400"/>
              <a:buNone/>
              <a:defRPr sz="1400"/>
            </a:lvl1pPr>
            <a:lvl2pPr marL="914400" lvl="1" indent="-228600" algn="l" rtl="0">
              <a:spcBef>
                <a:spcPts val="240"/>
              </a:spcBef>
              <a:spcAft>
                <a:spcPts val="0"/>
              </a:spcAft>
              <a:buClr>
                <a:schemeClr val="dk1"/>
              </a:buClr>
              <a:buSzPts val="1200"/>
              <a:buNone/>
              <a:defRPr sz="1200"/>
            </a:lvl2pPr>
            <a:lvl3pPr marL="1371600" lvl="2" indent="-228600" algn="l" rtl="0">
              <a:spcBef>
                <a:spcPts val="200"/>
              </a:spcBef>
              <a:spcAft>
                <a:spcPts val="0"/>
              </a:spcAft>
              <a:buClr>
                <a:schemeClr val="dk1"/>
              </a:buClr>
              <a:buSzPts val="1000"/>
              <a:buNone/>
              <a:defRPr sz="1000"/>
            </a:lvl3pPr>
            <a:lvl4pPr marL="1828800" lvl="3" indent="-228600" algn="l" rtl="0">
              <a:spcBef>
                <a:spcPts val="180"/>
              </a:spcBef>
              <a:spcAft>
                <a:spcPts val="0"/>
              </a:spcAft>
              <a:buClr>
                <a:schemeClr val="dk1"/>
              </a:buClr>
              <a:buSzPts val="900"/>
              <a:buNone/>
              <a:defRPr sz="900"/>
            </a:lvl4pPr>
            <a:lvl5pPr marL="2286000" lvl="4" indent="-228600" algn="l" rtl="0">
              <a:spcBef>
                <a:spcPts val="180"/>
              </a:spcBef>
              <a:spcAft>
                <a:spcPts val="0"/>
              </a:spcAft>
              <a:buClr>
                <a:schemeClr val="dk1"/>
              </a:buClr>
              <a:buSzPts val="900"/>
              <a:buNone/>
              <a:defRPr sz="900"/>
            </a:lvl5pPr>
            <a:lvl6pPr marL="2743200" lvl="5" indent="-228600" algn="l" rtl="0">
              <a:spcBef>
                <a:spcPts val="180"/>
              </a:spcBef>
              <a:spcAft>
                <a:spcPts val="0"/>
              </a:spcAft>
              <a:buClr>
                <a:schemeClr val="dk1"/>
              </a:buClr>
              <a:buSzPts val="900"/>
              <a:buNone/>
              <a:defRPr sz="900"/>
            </a:lvl6pPr>
            <a:lvl7pPr marL="3200400" lvl="6" indent="-228600" algn="l" rtl="0">
              <a:spcBef>
                <a:spcPts val="180"/>
              </a:spcBef>
              <a:spcAft>
                <a:spcPts val="0"/>
              </a:spcAft>
              <a:buClr>
                <a:schemeClr val="dk1"/>
              </a:buClr>
              <a:buSzPts val="900"/>
              <a:buNone/>
              <a:defRPr sz="900"/>
            </a:lvl7pPr>
            <a:lvl8pPr marL="3657600" lvl="7" indent="-228600" algn="l" rtl="0">
              <a:spcBef>
                <a:spcPts val="180"/>
              </a:spcBef>
              <a:spcAft>
                <a:spcPts val="0"/>
              </a:spcAft>
              <a:buClr>
                <a:schemeClr val="dk1"/>
              </a:buClr>
              <a:buSzPts val="900"/>
              <a:buNone/>
              <a:defRPr sz="900"/>
            </a:lvl8pPr>
            <a:lvl9pPr marL="4114800" lvl="8" indent="-228600" algn="l" rtl="0">
              <a:spcBef>
                <a:spcPts val="180"/>
              </a:spcBef>
              <a:spcAft>
                <a:spcPts val="0"/>
              </a:spcAft>
              <a:buClr>
                <a:schemeClr val="dk1"/>
              </a:buClr>
              <a:buSzPts val="900"/>
              <a:buNone/>
              <a:defRPr sz="900"/>
            </a:lvl9pPr>
          </a:lstStyle>
          <a:p>
            <a:endParaRPr/>
          </a:p>
        </p:txBody>
      </p:sp>
      <p:sp>
        <p:nvSpPr>
          <p:cNvPr id="58" name="Google Shape;58;p10"/>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59" name="Google Shape;59;p10"/>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0" name="Google Shape;60;p10"/>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1"/>
        <p:cNvGrpSpPr/>
        <p:nvPr/>
      </p:nvGrpSpPr>
      <p:grpSpPr>
        <a:xfrm>
          <a:off x="0" y="0"/>
          <a:ext cx="0" cy="0"/>
          <a:chOff x="0" y="0"/>
          <a:chExt cx="0" cy="0"/>
        </a:xfrm>
      </p:grpSpPr>
      <p:sp>
        <p:nvSpPr>
          <p:cNvPr id="62" name="Google Shape;62;p11"/>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3" name="Google Shape;63;p11"/>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4" name="Google Shape;64;p11"/>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5"/>
        <p:cNvGrpSpPr/>
        <p:nvPr/>
      </p:nvGrpSpPr>
      <p:grpSpPr>
        <a:xfrm>
          <a:off x="0" y="0"/>
          <a:ext cx="0" cy="0"/>
          <a:chOff x="0" y="0"/>
          <a:chExt cx="0" cy="0"/>
        </a:xfrm>
      </p:grpSpPr>
      <p:sp>
        <p:nvSpPr>
          <p:cNvPr id="66" name="Google Shape;66;p12"/>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67" name="Google Shape;67;p12"/>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8" name="Google Shape;68;p12"/>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9" name="Google Shape;69;p12"/>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0"/>
        <p:cNvGrpSpPr/>
        <p:nvPr/>
      </p:nvGrpSpPr>
      <p:grpSpPr>
        <a:xfrm>
          <a:off x="0" y="0"/>
          <a:ext cx="0" cy="0"/>
          <a:chOff x="0" y="0"/>
          <a:chExt cx="0" cy="0"/>
        </a:xfrm>
      </p:grpSpPr>
      <p:sp>
        <p:nvSpPr>
          <p:cNvPr id="71" name="Google Shape;71;p13"/>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72" name="Google Shape;72;p13"/>
          <p:cNvSpPr txBox="1">
            <a:spLocks noGrp="1"/>
          </p:cNvSpPr>
          <p:nvPr>
            <p:ph type="body" idx="1"/>
          </p:nvPr>
        </p:nvSpPr>
        <p:spPr>
          <a:xfrm>
            <a:off x="457200" y="1150938"/>
            <a:ext cx="4040100" cy="480900"/>
          </a:xfrm>
          <a:prstGeom prst="rect">
            <a:avLst/>
          </a:prstGeom>
          <a:noFill/>
          <a:ln>
            <a:noFill/>
          </a:ln>
        </p:spPr>
        <p:txBody>
          <a:bodyPr spcFirstLastPara="1" wrap="square" lIns="91425" tIns="45700" rIns="91425" bIns="45700" anchor="b" anchorCtr="0">
            <a:noAutofit/>
          </a:bodyPr>
          <a:lstStyle>
            <a:lvl1pPr marL="457200" lvl="0" indent="-228600" algn="l" rtl="0">
              <a:spcBef>
                <a:spcPts val="480"/>
              </a:spcBef>
              <a:spcAft>
                <a:spcPts val="0"/>
              </a:spcAft>
              <a:buClr>
                <a:schemeClr val="dk1"/>
              </a:buClr>
              <a:buSzPts val="2400"/>
              <a:buNone/>
              <a:defRPr sz="24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320"/>
              </a:spcBef>
              <a:spcAft>
                <a:spcPts val="0"/>
              </a:spcAft>
              <a:buClr>
                <a:schemeClr val="dk1"/>
              </a:buClr>
              <a:buSzPts val="1600"/>
              <a:buNone/>
              <a:defRPr sz="1600" b="1"/>
            </a:lvl7pPr>
            <a:lvl8pPr marL="3657600" lvl="7" indent="-228600" algn="l" rtl="0">
              <a:spcBef>
                <a:spcPts val="320"/>
              </a:spcBef>
              <a:spcAft>
                <a:spcPts val="0"/>
              </a:spcAft>
              <a:buClr>
                <a:schemeClr val="dk1"/>
              </a:buClr>
              <a:buSzPts val="1600"/>
              <a:buNone/>
              <a:defRPr sz="1600" b="1"/>
            </a:lvl8pPr>
            <a:lvl9pPr marL="4114800" lvl="8" indent="-228600" algn="l" rtl="0">
              <a:spcBef>
                <a:spcPts val="320"/>
              </a:spcBef>
              <a:spcAft>
                <a:spcPts val="0"/>
              </a:spcAft>
              <a:buClr>
                <a:schemeClr val="dk1"/>
              </a:buClr>
              <a:buSzPts val="1600"/>
              <a:buNone/>
              <a:defRPr sz="1600" b="1"/>
            </a:lvl9pPr>
          </a:lstStyle>
          <a:p>
            <a:endParaRPr/>
          </a:p>
        </p:txBody>
      </p:sp>
      <p:sp>
        <p:nvSpPr>
          <p:cNvPr id="73" name="Google Shape;73;p13"/>
          <p:cNvSpPr txBox="1">
            <a:spLocks noGrp="1"/>
          </p:cNvSpPr>
          <p:nvPr>
            <p:ph type="body" idx="2"/>
          </p:nvPr>
        </p:nvSpPr>
        <p:spPr>
          <a:xfrm>
            <a:off x="457200" y="1631950"/>
            <a:ext cx="4040100" cy="2962200"/>
          </a:xfrm>
          <a:prstGeom prst="rect">
            <a:avLst/>
          </a:prstGeom>
          <a:noFill/>
          <a:ln>
            <a:noFill/>
          </a:ln>
        </p:spPr>
        <p:txBody>
          <a:bodyPr spcFirstLastPara="1" wrap="square" lIns="91425" tIns="45700" rIns="91425" bIns="45700" anchor="t" anchorCtr="0">
            <a:no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320"/>
              </a:spcBef>
              <a:spcAft>
                <a:spcPts val="0"/>
              </a:spcAft>
              <a:buClr>
                <a:schemeClr val="dk1"/>
              </a:buClr>
              <a:buSzPts val="1600"/>
              <a:buChar char="•"/>
              <a:defRPr sz="1600"/>
            </a:lvl7pPr>
            <a:lvl8pPr marL="3657600" lvl="7" indent="-330200" algn="l" rtl="0">
              <a:spcBef>
                <a:spcPts val="320"/>
              </a:spcBef>
              <a:spcAft>
                <a:spcPts val="0"/>
              </a:spcAft>
              <a:buClr>
                <a:schemeClr val="dk1"/>
              </a:buClr>
              <a:buSzPts val="1600"/>
              <a:buChar char="•"/>
              <a:defRPr sz="1600"/>
            </a:lvl8pPr>
            <a:lvl9pPr marL="4114800" lvl="8" indent="-330200" algn="l" rtl="0">
              <a:spcBef>
                <a:spcPts val="320"/>
              </a:spcBef>
              <a:spcAft>
                <a:spcPts val="0"/>
              </a:spcAft>
              <a:buClr>
                <a:schemeClr val="dk1"/>
              </a:buClr>
              <a:buSzPts val="1600"/>
              <a:buChar char="•"/>
              <a:defRPr sz="1600"/>
            </a:lvl9pPr>
          </a:lstStyle>
          <a:p>
            <a:endParaRPr/>
          </a:p>
        </p:txBody>
      </p:sp>
      <p:sp>
        <p:nvSpPr>
          <p:cNvPr id="74" name="Google Shape;74;p13"/>
          <p:cNvSpPr txBox="1">
            <a:spLocks noGrp="1"/>
          </p:cNvSpPr>
          <p:nvPr>
            <p:ph type="body" idx="3"/>
          </p:nvPr>
        </p:nvSpPr>
        <p:spPr>
          <a:xfrm>
            <a:off x="4645025" y="1150938"/>
            <a:ext cx="4041900" cy="480900"/>
          </a:xfrm>
          <a:prstGeom prst="rect">
            <a:avLst/>
          </a:prstGeom>
          <a:noFill/>
          <a:ln>
            <a:noFill/>
          </a:ln>
        </p:spPr>
        <p:txBody>
          <a:bodyPr spcFirstLastPara="1" wrap="square" lIns="91425" tIns="45700" rIns="91425" bIns="45700" anchor="b" anchorCtr="0">
            <a:noAutofit/>
          </a:bodyPr>
          <a:lstStyle>
            <a:lvl1pPr marL="457200" lvl="0" indent="-228600" algn="l" rtl="0">
              <a:spcBef>
                <a:spcPts val="480"/>
              </a:spcBef>
              <a:spcAft>
                <a:spcPts val="0"/>
              </a:spcAft>
              <a:buClr>
                <a:schemeClr val="dk1"/>
              </a:buClr>
              <a:buSzPts val="2400"/>
              <a:buNone/>
              <a:defRPr sz="24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320"/>
              </a:spcBef>
              <a:spcAft>
                <a:spcPts val="0"/>
              </a:spcAft>
              <a:buClr>
                <a:schemeClr val="dk1"/>
              </a:buClr>
              <a:buSzPts val="1600"/>
              <a:buNone/>
              <a:defRPr sz="1600" b="1"/>
            </a:lvl7pPr>
            <a:lvl8pPr marL="3657600" lvl="7" indent="-228600" algn="l" rtl="0">
              <a:spcBef>
                <a:spcPts val="320"/>
              </a:spcBef>
              <a:spcAft>
                <a:spcPts val="0"/>
              </a:spcAft>
              <a:buClr>
                <a:schemeClr val="dk1"/>
              </a:buClr>
              <a:buSzPts val="1600"/>
              <a:buNone/>
              <a:defRPr sz="1600" b="1"/>
            </a:lvl8pPr>
            <a:lvl9pPr marL="4114800" lvl="8" indent="-228600" algn="l" rtl="0">
              <a:spcBef>
                <a:spcPts val="320"/>
              </a:spcBef>
              <a:spcAft>
                <a:spcPts val="0"/>
              </a:spcAft>
              <a:buClr>
                <a:schemeClr val="dk1"/>
              </a:buClr>
              <a:buSzPts val="1600"/>
              <a:buNone/>
              <a:defRPr sz="1600" b="1"/>
            </a:lvl9pPr>
          </a:lstStyle>
          <a:p>
            <a:endParaRPr/>
          </a:p>
        </p:txBody>
      </p:sp>
      <p:sp>
        <p:nvSpPr>
          <p:cNvPr id="75" name="Google Shape;75;p13"/>
          <p:cNvSpPr txBox="1">
            <a:spLocks noGrp="1"/>
          </p:cNvSpPr>
          <p:nvPr>
            <p:ph type="body" idx="4"/>
          </p:nvPr>
        </p:nvSpPr>
        <p:spPr>
          <a:xfrm>
            <a:off x="4645025" y="1631950"/>
            <a:ext cx="4041900" cy="2962200"/>
          </a:xfrm>
          <a:prstGeom prst="rect">
            <a:avLst/>
          </a:prstGeom>
          <a:noFill/>
          <a:ln>
            <a:noFill/>
          </a:ln>
        </p:spPr>
        <p:txBody>
          <a:bodyPr spcFirstLastPara="1" wrap="square" lIns="91425" tIns="45700" rIns="91425" bIns="45700" anchor="t" anchorCtr="0">
            <a:no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320"/>
              </a:spcBef>
              <a:spcAft>
                <a:spcPts val="0"/>
              </a:spcAft>
              <a:buClr>
                <a:schemeClr val="dk1"/>
              </a:buClr>
              <a:buSzPts val="1600"/>
              <a:buChar char="•"/>
              <a:defRPr sz="1600"/>
            </a:lvl7pPr>
            <a:lvl8pPr marL="3657600" lvl="7" indent="-330200" algn="l" rtl="0">
              <a:spcBef>
                <a:spcPts val="320"/>
              </a:spcBef>
              <a:spcAft>
                <a:spcPts val="0"/>
              </a:spcAft>
              <a:buClr>
                <a:schemeClr val="dk1"/>
              </a:buClr>
              <a:buSzPts val="1600"/>
              <a:buChar char="•"/>
              <a:defRPr sz="1600"/>
            </a:lvl8pPr>
            <a:lvl9pPr marL="4114800" lvl="8" indent="-330200" algn="l" rtl="0">
              <a:spcBef>
                <a:spcPts val="320"/>
              </a:spcBef>
              <a:spcAft>
                <a:spcPts val="0"/>
              </a:spcAft>
              <a:buClr>
                <a:schemeClr val="dk1"/>
              </a:buClr>
              <a:buSzPts val="1600"/>
              <a:buChar char="•"/>
              <a:defRPr sz="1600"/>
            </a:lvl9pPr>
          </a:lstStyle>
          <a:p>
            <a:endParaRPr/>
          </a:p>
        </p:txBody>
      </p:sp>
      <p:sp>
        <p:nvSpPr>
          <p:cNvPr id="76" name="Google Shape;76;p13"/>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77" name="Google Shape;77;p13"/>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78" name="Google Shape;78;p13"/>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488950" y="171450"/>
            <a:ext cx="6827700" cy="8574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1pPr>
            <a:lvl2pPr marR="0" lvl="1"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2pPr>
            <a:lvl3pPr marR="0" lvl="2"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3pPr>
            <a:lvl4pPr marR="0" lvl="3"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4pPr>
            <a:lvl5pPr marR="0" lvl="4"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5pPr>
            <a:lvl6pPr marR="0" lvl="5"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6pPr>
            <a:lvl7pPr marR="0" lvl="6"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7pPr>
            <a:lvl8pPr marR="0" lvl="7"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8pPr>
            <a:lvl9pPr marR="0" lvl="8"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9pPr>
          </a:lstStyle>
          <a:p>
            <a:endParaRPr/>
          </a:p>
        </p:txBody>
      </p:sp>
      <p:sp>
        <p:nvSpPr>
          <p:cNvPr id="20" name="Google Shape;20;p3"/>
          <p:cNvSpPr txBox="1">
            <a:spLocks noGrp="1"/>
          </p:cNvSpPr>
          <p:nvPr>
            <p:ph type="body" idx="1"/>
          </p:nvPr>
        </p:nvSpPr>
        <p:spPr>
          <a:xfrm>
            <a:off x="485775" y="1090612"/>
            <a:ext cx="8388300" cy="3622800"/>
          </a:xfrm>
          <a:prstGeom prst="rect">
            <a:avLst/>
          </a:prstGeom>
          <a:noFill/>
          <a:ln>
            <a:noFill/>
          </a:ln>
        </p:spPr>
        <p:txBody>
          <a:bodyPr spcFirstLastPara="1" wrap="square" lIns="91425" tIns="45700" rIns="91425" bIns="45700" anchor="t" anchorCtr="0">
            <a:noAutofit/>
          </a:bodyPr>
          <a:lstStyle>
            <a:lvl1pPr marL="457200" marR="0" lvl="0" indent="-406400" algn="l" rtl="0">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rgbClr val="C00000"/>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21" name="Google Shape;21;p3"/>
          <p:cNvSpPr txBox="1"/>
          <p:nvPr/>
        </p:nvSpPr>
        <p:spPr>
          <a:xfrm>
            <a:off x="4086225" y="2478087"/>
            <a:ext cx="974700" cy="246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1000"/>
              <a:buFont typeface="Arial"/>
              <a:buNone/>
            </a:pPr>
            <a:r>
              <a:rPr lang="en-US" sz="1000" b="0" i="0" u="none">
                <a:solidFill>
                  <a:schemeClr val="lt1"/>
                </a:solidFill>
                <a:latin typeface="Arial"/>
                <a:ea typeface="Arial"/>
                <a:cs typeface="Arial"/>
                <a:sym typeface="Arial"/>
              </a:rPr>
              <a:t>© 3GPP 2012</a:t>
            </a:r>
            <a:endParaRPr/>
          </a:p>
        </p:txBody>
      </p:sp>
      <p:pic>
        <p:nvPicPr>
          <p:cNvPr id="22" name="Google Shape;22;p3"/>
          <p:cNvPicPr preferRelativeResize="0"/>
          <p:nvPr/>
        </p:nvPicPr>
        <p:blipFill rotWithShape="1">
          <a:blip r:embed="rId4">
            <a:alphaModFix/>
          </a:blip>
          <a:srcRect/>
          <a:stretch/>
        </p:blipFill>
        <p:spPr>
          <a:xfrm>
            <a:off x="8162925" y="115887"/>
            <a:ext cx="733425" cy="427037"/>
          </a:xfrm>
          <a:prstGeom prst="rect">
            <a:avLst/>
          </a:prstGeom>
          <a:noFill/>
          <a:ln>
            <a:noFill/>
          </a:ln>
        </p:spPr>
      </p:pic>
      <p:sp>
        <p:nvSpPr>
          <p:cNvPr id="23" name="Google Shape;23;p3"/>
          <p:cNvSpPr/>
          <p:nvPr/>
        </p:nvSpPr>
        <p:spPr>
          <a:xfrm>
            <a:off x="8308975" y="4773612"/>
            <a:ext cx="609600" cy="314400"/>
          </a:xfrm>
          <a:prstGeom prst="ellipse">
            <a:avLst/>
          </a:prstGeom>
          <a:solidFill>
            <a:schemeClr val="lt1">
              <a:alpha val="49800"/>
            </a:scheme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000"/>
              <a:buFont typeface="Arial"/>
              <a:buNone/>
            </a:pPr>
            <a:fld id="{00000000-1234-1234-1234-123412341234}" type="slidenum">
              <a:rPr lang="en-US" sz="1000" b="1" i="0" u="none">
                <a:solidFill>
                  <a:schemeClr val="dk1"/>
                </a:solidFill>
                <a:latin typeface="Arial"/>
                <a:ea typeface="Arial"/>
                <a:cs typeface="Arial"/>
                <a:sym typeface="Arial"/>
              </a:rPr>
              <a:t>‹#›</a:t>
            </a:fld>
            <a:endParaRPr sz="1000" b="1" i="0" u="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1000" b="1" i="0" u="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65"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9"/>
        <p:cNvGrpSpPr/>
        <p:nvPr/>
      </p:nvGrpSpPr>
      <p:grpSpPr>
        <a:xfrm>
          <a:off x="0" y="0"/>
          <a:ext cx="0" cy="0"/>
          <a:chOff x="0" y="0"/>
          <a:chExt cx="0" cy="0"/>
        </a:xfrm>
      </p:grpSpPr>
      <p:sp>
        <p:nvSpPr>
          <p:cNvPr id="30" name="Google Shape;30;p6"/>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31" name="Google Shape;31;p6"/>
          <p:cNvSpPr txBox="1">
            <a:spLocks noGrp="1"/>
          </p:cNvSpPr>
          <p:nvPr>
            <p:ph type="body" idx="1"/>
          </p:nvPr>
        </p:nvSpPr>
        <p:spPr>
          <a:xfrm>
            <a:off x="457200" y="1200150"/>
            <a:ext cx="8229600" cy="3394200"/>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32" name="Google Shape;32;p6"/>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200" b="0" i="0" u="none">
                <a:solidFill>
                  <a:srgbClr val="898989"/>
                </a:solidFill>
                <a:latin typeface="Arial"/>
                <a:ea typeface="Arial"/>
                <a:cs typeface="Arial"/>
                <a:sym typeface="Arial"/>
              </a:defRPr>
            </a:lvl1pPr>
            <a:lvl2pPr marR="0" lvl="1"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9pPr>
          </a:lstStyle>
          <a:p>
            <a:endParaRPr/>
          </a:p>
        </p:txBody>
      </p:sp>
      <p:sp>
        <p:nvSpPr>
          <p:cNvPr id="33" name="Google Shape;33;p6"/>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000" b="0" i="0" u="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9pPr>
          </a:lstStyle>
          <a:p>
            <a:endParaRPr/>
          </a:p>
        </p:txBody>
      </p:sp>
      <p:sp>
        <p:nvSpPr>
          <p:cNvPr id="34" name="Google Shape;34;p6"/>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specifications-technologies/specifications-by-series/ts-or-tr-proposed-for-withdrawal"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E0DD555D-A134-ACD1-34B2-8D3FF302EDD2}"/>
              </a:ext>
            </a:extLst>
          </p:cNvPr>
          <p:cNvSpPr txBox="1">
            <a:spLocks noChangeArrowheads="1"/>
          </p:cNvSpPr>
          <p:nvPr/>
        </p:nvSpPr>
        <p:spPr bwMode="auto">
          <a:xfrm>
            <a:off x="1699018" y="1898355"/>
            <a:ext cx="5781675" cy="1295400"/>
          </a:xfrm>
          <a:prstGeom prst="rect">
            <a:avLst/>
          </a:prstGeom>
          <a:noFill/>
          <a:ln>
            <a:noFill/>
          </a:ln>
        </p:spPr>
        <p:txBody>
          <a:bodyPr lIns="91430" tIns="45715" rIns="91430" bIns="45715" anchor="ctr">
            <a:normAutofit/>
          </a:bodyPr>
          <a:lstStyle/>
          <a:p>
            <a:pPr algn="ctr">
              <a:defRPr/>
            </a:pPr>
            <a:r>
              <a:rPr lang="en-GB" sz="3200" b="1" dirty="0">
                <a:solidFill>
                  <a:srgbClr val="FF0000"/>
                </a:solidFill>
                <a:latin typeface="+mj-lt"/>
                <a:ea typeface="ＭＳ Ｐゴシック" charset="0"/>
              </a:rPr>
              <a:t>Process to</a:t>
            </a:r>
            <a:br>
              <a:rPr lang="en-GB" sz="3200" b="1" dirty="0">
                <a:solidFill>
                  <a:srgbClr val="FF0000"/>
                </a:solidFill>
                <a:latin typeface="+mj-lt"/>
                <a:ea typeface="ＭＳ Ｐゴシック" charset="0"/>
              </a:rPr>
            </a:br>
            <a:r>
              <a:rPr lang="en-GB" sz="3200" b="1" dirty="0">
                <a:solidFill>
                  <a:srgbClr val="FF0000"/>
                </a:solidFill>
                <a:latin typeface="+mj-lt"/>
                <a:ea typeface="ＭＳ Ｐゴシック" charset="0"/>
              </a:rPr>
              <a:t>clean-up Rel-18 Stage 1  </a:t>
            </a:r>
            <a:br>
              <a:rPr lang="en-GB" sz="3600" b="1" kern="0" dirty="0">
                <a:latin typeface="+mj-lt"/>
                <a:ea typeface="ＭＳ Ｐゴシック" charset="0"/>
                <a:cs typeface="ＭＳ Ｐゴシック" charset="0"/>
              </a:rPr>
            </a:br>
            <a:endParaRPr lang="en-GB" sz="1400" kern="0" dirty="0">
              <a:effectLst>
                <a:outerShdw blurRad="38100" dist="38100" dir="2700000" algn="tl">
                  <a:srgbClr val="C0C0C0"/>
                </a:outerShdw>
              </a:effectLst>
              <a:latin typeface="+mj-lt"/>
              <a:ea typeface="ＭＳ Ｐゴシック" charset="0"/>
              <a:cs typeface="ＭＳ Ｐゴシック" charset="0"/>
            </a:endParaRPr>
          </a:p>
        </p:txBody>
      </p:sp>
      <p:sp>
        <p:nvSpPr>
          <p:cNvPr id="6147" name="Subtitle 6">
            <a:extLst>
              <a:ext uri="{FF2B5EF4-FFF2-40B4-BE49-F238E27FC236}">
                <a16:creationId xmlns:a16="http://schemas.microsoft.com/office/drawing/2014/main" id="{F62C3059-19AF-93AE-8957-51701FC05093}"/>
              </a:ext>
            </a:extLst>
          </p:cNvPr>
          <p:cNvSpPr>
            <a:spLocks noGrp="1"/>
          </p:cNvSpPr>
          <p:nvPr>
            <p:ph type="subTitle" idx="4294967295"/>
          </p:nvPr>
        </p:nvSpPr>
        <p:spPr>
          <a:xfrm>
            <a:off x="1339850" y="3817938"/>
            <a:ext cx="7643813" cy="1054100"/>
          </a:xfrm>
        </p:spPr>
        <p:txBody>
          <a:bodyPr/>
          <a:lstStyle/>
          <a:p>
            <a:pPr marL="0" indent="0">
              <a:lnSpc>
                <a:spcPct val="80000"/>
              </a:lnSpc>
              <a:buFontTx/>
              <a:buNone/>
            </a:pPr>
            <a:br>
              <a:rPr lang="en-GB" altLang="en-US" sz="1400" dirty="0">
                <a:latin typeface="Arial" panose="020B0604020202020204" pitchFamily="34" charset="0"/>
              </a:rPr>
            </a:br>
            <a:r>
              <a:rPr lang="en-GB" altLang="en-US" sz="1400" dirty="0">
                <a:latin typeface="Arial" panose="020B0604020202020204" pitchFamily="34" charset="0"/>
              </a:rPr>
              <a:t>Source: 		SA1 Chair/MCC</a:t>
            </a:r>
          </a:p>
          <a:p>
            <a:pPr marL="0" indent="0">
              <a:lnSpc>
                <a:spcPct val="80000"/>
              </a:lnSpc>
              <a:buFontTx/>
              <a:buNone/>
            </a:pPr>
            <a:r>
              <a:rPr lang="en-GB" altLang="en-US" sz="1400" dirty="0">
                <a:latin typeface="Arial" panose="020B0604020202020204" pitchFamily="34" charset="0"/>
              </a:rPr>
              <a:t>Agenda item: 	2</a:t>
            </a:r>
          </a:p>
          <a:p>
            <a:pPr marL="0" indent="0">
              <a:lnSpc>
                <a:spcPct val="80000"/>
              </a:lnSpc>
              <a:buFontTx/>
              <a:buNone/>
            </a:pPr>
            <a:r>
              <a:rPr lang="en-GB" altLang="en-US" sz="1400" dirty="0">
                <a:latin typeface="Arial" panose="020B0604020202020204" pitchFamily="34" charset="0"/>
              </a:rPr>
              <a:t>Document  for:	Information, guidance</a:t>
            </a:r>
          </a:p>
        </p:txBody>
      </p:sp>
      <p:sp>
        <p:nvSpPr>
          <p:cNvPr id="6150" name="AutoShape 14">
            <a:extLst>
              <a:ext uri="{FF2B5EF4-FFF2-40B4-BE49-F238E27FC236}">
                <a16:creationId xmlns:a16="http://schemas.microsoft.com/office/drawing/2014/main" id="{7B5F3006-056E-E0BF-3ECF-C5883D604CE3}"/>
              </a:ext>
            </a:extLst>
          </p:cNvPr>
          <p:cNvSpPr>
            <a:spLocks noChangeArrowheads="1"/>
          </p:cNvSpPr>
          <p:nvPr/>
        </p:nvSpPr>
        <p:spPr bwMode="auto">
          <a:xfrm>
            <a:off x="7938" y="4779963"/>
            <a:ext cx="7686675" cy="242887"/>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1" name="Rectangle 16">
            <a:extLst>
              <a:ext uri="{FF2B5EF4-FFF2-40B4-BE49-F238E27FC236}">
                <a16:creationId xmlns:a16="http://schemas.microsoft.com/office/drawing/2014/main" id="{01798AF6-885E-F559-4985-4C140843B413}"/>
              </a:ext>
            </a:extLst>
          </p:cNvPr>
          <p:cNvSpPr>
            <a:spLocks noChangeArrowheads="1"/>
          </p:cNvSpPr>
          <p:nvPr/>
        </p:nvSpPr>
        <p:spPr bwMode="auto">
          <a:xfrm>
            <a:off x="7616824" y="4813300"/>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2024</a:t>
            </a:r>
          </a:p>
        </p:txBody>
      </p:sp>
      <p:sp>
        <p:nvSpPr>
          <p:cNvPr id="6152" name="TextBox 8">
            <a:extLst>
              <a:ext uri="{FF2B5EF4-FFF2-40B4-BE49-F238E27FC236}">
                <a16:creationId xmlns:a16="http://schemas.microsoft.com/office/drawing/2014/main" id="{F66BEB48-85C4-3638-60D3-08CA0EEA95C3}"/>
              </a:ext>
            </a:extLst>
          </p:cNvPr>
          <p:cNvSpPr txBox="1">
            <a:spLocks noChangeArrowheads="1"/>
          </p:cNvSpPr>
          <p:nvPr/>
        </p:nvSpPr>
        <p:spPr bwMode="auto">
          <a:xfrm>
            <a:off x="1588" y="4773613"/>
            <a:ext cx="74834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S1-240192 (rev of S1-240009) </a:t>
            </a:r>
            <a:r>
              <a:rPr lang="en-GB" altLang="en-US" sz="800" dirty="0">
                <a:solidFill>
                  <a:schemeClr val="bg1"/>
                </a:solidFill>
                <a:latin typeface="Arial" panose="020B0604020202020204" pitchFamily="34" charset="0"/>
              </a:rPr>
              <a:t>-  </a:t>
            </a:r>
            <a:r>
              <a:rPr lang="en-GB" altLang="en-US" sz="1000" dirty="0">
                <a:solidFill>
                  <a:schemeClr val="bg1"/>
                </a:solidFill>
                <a:latin typeface="Arial" panose="020B0604020202020204" pitchFamily="34" charset="0"/>
              </a:rPr>
              <a:t>3GPP SA1#105</a:t>
            </a:r>
            <a:r>
              <a:rPr lang="en-GB" sz="1000" dirty="0">
                <a:solidFill>
                  <a:schemeClr val="bg1"/>
                </a:solidFill>
                <a:latin typeface="Arial" panose="020B0604020202020204" pitchFamily="34" charset="0"/>
              </a:rPr>
              <a:t>, 26 Feb - 1 Mar 2024, Athens, Greece</a:t>
            </a:r>
            <a:endParaRPr lang="en-GB" altLang="en-US" sz="1000" dirty="0">
              <a:solidFill>
                <a:schemeClr val="bg1"/>
              </a:solidFill>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AE309-E3EA-4740-A35B-ABCB363B0169}"/>
              </a:ext>
            </a:extLst>
          </p:cNvPr>
          <p:cNvSpPr>
            <a:spLocks noGrp="1"/>
          </p:cNvSpPr>
          <p:nvPr>
            <p:ph type="title"/>
          </p:nvPr>
        </p:nvSpPr>
        <p:spPr>
          <a:xfrm>
            <a:off x="475503" y="0"/>
            <a:ext cx="6827700" cy="857400"/>
          </a:xfrm>
        </p:spPr>
        <p:txBody>
          <a:bodyPr/>
          <a:lstStyle/>
          <a:p>
            <a:r>
              <a:rPr lang="en-GB" dirty="0"/>
              <a:t>Quoting 21.900:</a:t>
            </a:r>
          </a:p>
        </p:txBody>
      </p:sp>
      <p:sp>
        <p:nvSpPr>
          <p:cNvPr id="3" name="Text Placeholder 2">
            <a:extLst>
              <a:ext uri="{FF2B5EF4-FFF2-40B4-BE49-F238E27FC236}">
                <a16:creationId xmlns:a16="http://schemas.microsoft.com/office/drawing/2014/main" id="{9CE954A5-E60C-41C3-AD51-50E31ED65BB2}"/>
              </a:ext>
            </a:extLst>
          </p:cNvPr>
          <p:cNvSpPr>
            <a:spLocks noGrp="1"/>
          </p:cNvSpPr>
          <p:nvPr>
            <p:ph type="body" idx="1"/>
          </p:nvPr>
        </p:nvSpPr>
        <p:spPr>
          <a:xfrm>
            <a:off x="237392" y="813547"/>
            <a:ext cx="8644391" cy="3040480"/>
          </a:xfrm>
        </p:spPr>
        <p:txBody>
          <a:bodyPr/>
          <a:lstStyle/>
          <a:p>
            <a:pPr marL="50800" indent="0">
              <a:spcBef>
                <a:spcPts val="900"/>
              </a:spcBef>
              <a:spcAft>
                <a:spcPts val="900"/>
              </a:spcAft>
              <a:buNone/>
            </a:pPr>
            <a:r>
              <a:rPr lang="en-GB" sz="1800" i="1" dirty="0"/>
              <a:t>4.0B	Releases</a:t>
            </a:r>
            <a:br>
              <a:rPr lang="en-GB" sz="1800" i="1" dirty="0"/>
            </a:br>
            <a:r>
              <a:rPr lang="en-GB" sz="1400" i="1" dirty="0"/>
              <a:t>Specifications are grouped into "Releases". A mobile system can be constructed based on the set of all specifications which comprise a given Release. A Release differs from the previous Release by having added functionality introduced as a result of ongoing standardization work within the Groups.</a:t>
            </a:r>
          </a:p>
          <a:p>
            <a:pPr marL="50800" indent="0">
              <a:buNone/>
            </a:pPr>
            <a:endParaRPr lang="en-GB" sz="1600" i="1" dirty="0">
              <a:latin typeface="Times New Roman" panose="02020603050405020304" pitchFamily="18" charset="0"/>
            </a:endParaRPr>
          </a:p>
          <a:p>
            <a:pPr marL="50800" indent="0">
              <a:buNone/>
            </a:pPr>
            <a:r>
              <a:rPr lang="en-GB" sz="1800" i="1" dirty="0"/>
              <a:t>4.10.3	Release mechanisms</a:t>
            </a:r>
          </a:p>
          <a:p>
            <a:pPr marL="50800" indent="0">
              <a:buNone/>
            </a:pPr>
            <a:r>
              <a:rPr lang="en-GB" sz="1400" i="1" dirty="0"/>
              <a:t>It is important that the 3GPP release structure provides a sound basis for implementations and equipment interoperation. Key principles important to ensure this are:</a:t>
            </a:r>
          </a:p>
          <a:p>
            <a:pPr marL="50800" indent="0">
              <a:buNone/>
            </a:pPr>
            <a:r>
              <a:rPr lang="en-GB" sz="1400" i="1" dirty="0"/>
              <a:t>-	A Release shall consist of a well-defined, stable and </a:t>
            </a:r>
            <a:r>
              <a:rPr lang="en-GB" sz="1400" b="1" i="1" u="sng" dirty="0"/>
              <a:t>internally consistent set of functions</a:t>
            </a:r>
            <a:r>
              <a:rPr lang="en-GB" sz="1400" i="1" dirty="0"/>
              <a:t>.</a:t>
            </a:r>
          </a:p>
          <a:p>
            <a:pPr marL="50800" indent="0">
              <a:buNone/>
            </a:pPr>
            <a:r>
              <a:rPr lang="en-GB" sz="1400" i="1" dirty="0"/>
              <a:t>-	A Release shall be documented in a maintained, consistent stream of specifications.</a:t>
            </a:r>
          </a:p>
          <a:p>
            <a:pPr marL="50800" indent="0">
              <a:buNone/>
            </a:pPr>
            <a:endParaRPr lang="en-GB" sz="2000" i="1" dirty="0"/>
          </a:p>
        </p:txBody>
      </p:sp>
      <p:sp>
        <p:nvSpPr>
          <p:cNvPr id="4" name="Text Placeholder 2">
            <a:extLst>
              <a:ext uri="{FF2B5EF4-FFF2-40B4-BE49-F238E27FC236}">
                <a16:creationId xmlns:a16="http://schemas.microsoft.com/office/drawing/2014/main" id="{0E4F02AF-FFDA-DF71-6F04-DB09FC8C229E}"/>
              </a:ext>
            </a:extLst>
          </p:cNvPr>
          <p:cNvSpPr txBox="1">
            <a:spLocks/>
          </p:cNvSpPr>
          <p:nvPr/>
        </p:nvSpPr>
        <p:spPr>
          <a:xfrm>
            <a:off x="456085" y="1866286"/>
            <a:ext cx="1578261" cy="48541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buFont typeface="Calibri"/>
              <a:buNone/>
            </a:pPr>
            <a:r>
              <a:rPr lang="en-GB" sz="2000" dirty="0"/>
              <a:t>And:</a:t>
            </a:r>
          </a:p>
          <a:p>
            <a:pPr lvl="1"/>
            <a:endParaRPr lang="en-GB" sz="1600" dirty="0"/>
          </a:p>
        </p:txBody>
      </p:sp>
      <p:sp>
        <p:nvSpPr>
          <p:cNvPr id="5" name="Text Placeholder 2">
            <a:extLst>
              <a:ext uri="{FF2B5EF4-FFF2-40B4-BE49-F238E27FC236}">
                <a16:creationId xmlns:a16="http://schemas.microsoft.com/office/drawing/2014/main" id="{8AC01073-FB01-91D0-5779-181C21610A27}"/>
              </a:ext>
            </a:extLst>
          </p:cNvPr>
          <p:cNvSpPr txBox="1">
            <a:spLocks/>
          </p:cNvSpPr>
          <p:nvPr/>
        </p:nvSpPr>
        <p:spPr>
          <a:xfrm>
            <a:off x="331169" y="3902715"/>
            <a:ext cx="7738736" cy="8041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buFont typeface="Calibri"/>
              <a:buNone/>
            </a:pPr>
            <a:r>
              <a:rPr lang="en-GB" sz="2000" b="1" u="sng" dirty="0"/>
              <a:t>In other words, when some aspects are mentioned in a Stage, they shall be covered in other Stages.</a:t>
            </a:r>
          </a:p>
          <a:p>
            <a:pPr lvl="1"/>
            <a:endParaRPr lang="en-GB" sz="1600" dirty="0"/>
          </a:p>
        </p:txBody>
      </p:sp>
    </p:spTree>
    <p:extLst>
      <p:ext uri="{BB962C8B-B14F-4D97-AF65-F5344CB8AC3E}">
        <p14:creationId xmlns:p14="http://schemas.microsoft.com/office/powerpoint/2010/main" val="24856053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AE309-E3EA-4740-A35B-ABCB363B0169}"/>
              </a:ext>
            </a:extLst>
          </p:cNvPr>
          <p:cNvSpPr>
            <a:spLocks noGrp="1"/>
          </p:cNvSpPr>
          <p:nvPr>
            <p:ph type="title"/>
          </p:nvPr>
        </p:nvSpPr>
        <p:spPr>
          <a:xfrm>
            <a:off x="475503" y="0"/>
            <a:ext cx="6827700" cy="857400"/>
          </a:xfrm>
        </p:spPr>
        <p:txBody>
          <a:bodyPr/>
          <a:lstStyle/>
          <a:p>
            <a:r>
              <a:rPr lang="en-GB" dirty="0"/>
              <a:t>Rel-18 clean-up</a:t>
            </a:r>
          </a:p>
        </p:txBody>
      </p:sp>
      <p:sp>
        <p:nvSpPr>
          <p:cNvPr id="3" name="Text Placeholder 2">
            <a:extLst>
              <a:ext uri="{FF2B5EF4-FFF2-40B4-BE49-F238E27FC236}">
                <a16:creationId xmlns:a16="http://schemas.microsoft.com/office/drawing/2014/main" id="{9CE954A5-E60C-41C3-AD51-50E31ED65BB2}"/>
              </a:ext>
            </a:extLst>
          </p:cNvPr>
          <p:cNvSpPr>
            <a:spLocks noGrp="1"/>
          </p:cNvSpPr>
          <p:nvPr>
            <p:ph type="body" idx="1"/>
          </p:nvPr>
        </p:nvSpPr>
        <p:spPr>
          <a:xfrm>
            <a:off x="544851" y="682948"/>
            <a:ext cx="7620337" cy="616008"/>
          </a:xfrm>
        </p:spPr>
        <p:txBody>
          <a:bodyPr/>
          <a:lstStyle/>
          <a:p>
            <a:r>
              <a:rPr lang="en-GB" sz="2000" dirty="0"/>
              <a:t>For each Release, the workflow is:</a:t>
            </a:r>
            <a:endParaRPr lang="en-GB" sz="1800" dirty="0"/>
          </a:p>
        </p:txBody>
      </p:sp>
      <p:sp>
        <p:nvSpPr>
          <p:cNvPr id="4" name="Text Placeholder 2">
            <a:extLst>
              <a:ext uri="{FF2B5EF4-FFF2-40B4-BE49-F238E27FC236}">
                <a16:creationId xmlns:a16="http://schemas.microsoft.com/office/drawing/2014/main" id="{BB47698D-4F79-0167-DE3E-2505D3374832}"/>
              </a:ext>
            </a:extLst>
          </p:cNvPr>
          <p:cNvSpPr txBox="1">
            <a:spLocks/>
          </p:cNvSpPr>
          <p:nvPr/>
        </p:nvSpPr>
        <p:spPr>
          <a:xfrm>
            <a:off x="1111480" y="1115094"/>
            <a:ext cx="1480376" cy="61600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lgn="ctr">
              <a:buNone/>
            </a:pPr>
            <a:r>
              <a:rPr lang="en-GB" sz="2400" dirty="0"/>
              <a:t>Stage 1</a:t>
            </a:r>
            <a:endParaRPr lang="en-GB" sz="2000" dirty="0"/>
          </a:p>
        </p:txBody>
      </p:sp>
      <p:sp>
        <p:nvSpPr>
          <p:cNvPr id="5" name="Text Placeholder 2">
            <a:extLst>
              <a:ext uri="{FF2B5EF4-FFF2-40B4-BE49-F238E27FC236}">
                <a16:creationId xmlns:a16="http://schemas.microsoft.com/office/drawing/2014/main" id="{F67D3E48-EE10-747C-A590-65732C9D6CC8}"/>
              </a:ext>
            </a:extLst>
          </p:cNvPr>
          <p:cNvSpPr txBox="1">
            <a:spLocks/>
          </p:cNvSpPr>
          <p:nvPr/>
        </p:nvSpPr>
        <p:spPr>
          <a:xfrm>
            <a:off x="3627154" y="1119387"/>
            <a:ext cx="1480376" cy="61600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lgn="ctr">
              <a:buNone/>
            </a:pPr>
            <a:r>
              <a:rPr lang="en-GB" sz="2400" dirty="0"/>
              <a:t>Stage 2</a:t>
            </a:r>
            <a:endParaRPr lang="en-GB" sz="2000" dirty="0"/>
          </a:p>
        </p:txBody>
      </p:sp>
      <p:sp>
        <p:nvSpPr>
          <p:cNvPr id="6" name="Text Placeholder 2">
            <a:extLst>
              <a:ext uri="{FF2B5EF4-FFF2-40B4-BE49-F238E27FC236}">
                <a16:creationId xmlns:a16="http://schemas.microsoft.com/office/drawing/2014/main" id="{897C28A2-162A-E272-DDF9-B8D0CD328CB3}"/>
              </a:ext>
            </a:extLst>
          </p:cNvPr>
          <p:cNvSpPr txBox="1">
            <a:spLocks/>
          </p:cNvSpPr>
          <p:nvPr/>
        </p:nvSpPr>
        <p:spPr>
          <a:xfrm>
            <a:off x="6125655" y="1106508"/>
            <a:ext cx="1480376" cy="61600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lgn="ctr">
              <a:buNone/>
            </a:pPr>
            <a:r>
              <a:rPr lang="en-GB" sz="2400" dirty="0"/>
              <a:t>Stage 3</a:t>
            </a:r>
            <a:endParaRPr lang="en-GB" sz="2000" dirty="0"/>
          </a:p>
        </p:txBody>
      </p:sp>
      <p:sp>
        <p:nvSpPr>
          <p:cNvPr id="10" name="Arrow: Down 9">
            <a:extLst>
              <a:ext uri="{FF2B5EF4-FFF2-40B4-BE49-F238E27FC236}">
                <a16:creationId xmlns:a16="http://schemas.microsoft.com/office/drawing/2014/main" id="{B1FF8A02-3C24-A68E-C910-6C7D84446EAC}"/>
              </a:ext>
            </a:extLst>
          </p:cNvPr>
          <p:cNvSpPr/>
          <p:nvPr/>
        </p:nvSpPr>
        <p:spPr>
          <a:xfrm rot="16200000">
            <a:off x="2984663" y="880021"/>
            <a:ext cx="434662" cy="1072165"/>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Arrow: Down 10">
            <a:extLst>
              <a:ext uri="{FF2B5EF4-FFF2-40B4-BE49-F238E27FC236}">
                <a16:creationId xmlns:a16="http://schemas.microsoft.com/office/drawing/2014/main" id="{E317A3DC-8C95-9B70-4F63-569D6DFE4B3A}"/>
              </a:ext>
            </a:extLst>
          </p:cNvPr>
          <p:cNvSpPr/>
          <p:nvPr/>
        </p:nvSpPr>
        <p:spPr>
          <a:xfrm rot="16200000">
            <a:off x="5403746" y="871436"/>
            <a:ext cx="434662" cy="1072165"/>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Arrow: Curved Up 11">
            <a:extLst>
              <a:ext uri="{FF2B5EF4-FFF2-40B4-BE49-F238E27FC236}">
                <a16:creationId xmlns:a16="http://schemas.microsoft.com/office/drawing/2014/main" id="{38DA00A0-B511-CE53-AE73-13DA15292298}"/>
              </a:ext>
            </a:extLst>
          </p:cNvPr>
          <p:cNvSpPr/>
          <p:nvPr/>
        </p:nvSpPr>
        <p:spPr>
          <a:xfrm flipH="1">
            <a:off x="1767608" y="1681733"/>
            <a:ext cx="2665929" cy="354169"/>
          </a:xfrm>
          <a:prstGeom prst="curved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0000"/>
              </a:solidFill>
            </a:endParaRPr>
          </a:p>
        </p:txBody>
      </p:sp>
      <p:sp>
        <p:nvSpPr>
          <p:cNvPr id="14" name="Text Placeholder 2">
            <a:extLst>
              <a:ext uri="{FF2B5EF4-FFF2-40B4-BE49-F238E27FC236}">
                <a16:creationId xmlns:a16="http://schemas.microsoft.com/office/drawing/2014/main" id="{6A400B93-CA79-3509-8913-47067970F64A}"/>
              </a:ext>
            </a:extLst>
          </p:cNvPr>
          <p:cNvSpPr txBox="1">
            <a:spLocks/>
          </p:cNvSpPr>
          <p:nvPr/>
        </p:nvSpPr>
        <p:spPr>
          <a:xfrm>
            <a:off x="1888508" y="1930757"/>
            <a:ext cx="2281012" cy="61600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lgn="ctr">
              <a:buNone/>
            </a:pPr>
            <a:r>
              <a:rPr lang="en-GB" sz="1600" i="1" dirty="0">
                <a:solidFill>
                  <a:srgbClr val="FF0000"/>
                </a:solidFill>
              </a:rPr>
              <a:t>End-of-Release’s </a:t>
            </a:r>
            <a:br>
              <a:rPr lang="en-GB" sz="1600" i="1" dirty="0">
                <a:solidFill>
                  <a:srgbClr val="FF0000"/>
                </a:solidFill>
              </a:rPr>
            </a:br>
            <a:r>
              <a:rPr lang="en-GB" sz="1600" i="1" dirty="0">
                <a:solidFill>
                  <a:srgbClr val="FF0000"/>
                </a:solidFill>
              </a:rPr>
              <a:t>clean-up / alignment</a:t>
            </a:r>
            <a:endParaRPr lang="en-GB" sz="1400" i="1" dirty="0">
              <a:solidFill>
                <a:srgbClr val="FF0000"/>
              </a:solidFill>
            </a:endParaRPr>
          </a:p>
        </p:txBody>
      </p:sp>
      <p:sp>
        <p:nvSpPr>
          <p:cNvPr id="15" name="Arrow: Curved Up 14">
            <a:extLst>
              <a:ext uri="{FF2B5EF4-FFF2-40B4-BE49-F238E27FC236}">
                <a16:creationId xmlns:a16="http://schemas.microsoft.com/office/drawing/2014/main" id="{8EB6D8F3-3387-9912-5A21-7C3BF6163EA7}"/>
              </a:ext>
            </a:extLst>
          </p:cNvPr>
          <p:cNvSpPr/>
          <p:nvPr/>
        </p:nvSpPr>
        <p:spPr>
          <a:xfrm flipH="1">
            <a:off x="4489343" y="1692465"/>
            <a:ext cx="2665929" cy="354169"/>
          </a:xfrm>
          <a:prstGeom prst="curved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0000"/>
              </a:solidFill>
            </a:endParaRPr>
          </a:p>
        </p:txBody>
      </p:sp>
      <p:sp>
        <p:nvSpPr>
          <p:cNvPr id="16" name="Text Placeholder 2">
            <a:extLst>
              <a:ext uri="{FF2B5EF4-FFF2-40B4-BE49-F238E27FC236}">
                <a16:creationId xmlns:a16="http://schemas.microsoft.com/office/drawing/2014/main" id="{9A130BBE-A614-A0BB-39D1-90EE88E12D22}"/>
              </a:ext>
            </a:extLst>
          </p:cNvPr>
          <p:cNvSpPr txBox="1">
            <a:spLocks/>
          </p:cNvSpPr>
          <p:nvPr/>
        </p:nvSpPr>
        <p:spPr>
          <a:xfrm>
            <a:off x="4610243" y="1941489"/>
            <a:ext cx="2281012" cy="61600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lgn="ctr">
              <a:buNone/>
            </a:pPr>
            <a:r>
              <a:rPr lang="en-GB" sz="1600" i="1" dirty="0">
                <a:solidFill>
                  <a:srgbClr val="FF0000"/>
                </a:solidFill>
              </a:rPr>
              <a:t>End-of-Release’s </a:t>
            </a:r>
            <a:br>
              <a:rPr lang="en-GB" sz="1600" i="1" dirty="0">
                <a:solidFill>
                  <a:srgbClr val="FF0000"/>
                </a:solidFill>
              </a:rPr>
            </a:br>
            <a:r>
              <a:rPr lang="en-GB" sz="1600" i="1" dirty="0">
                <a:solidFill>
                  <a:srgbClr val="FF0000"/>
                </a:solidFill>
              </a:rPr>
              <a:t>clean-up / alignment</a:t>
            </a:r>
            <a:endParaRPr lang="en-GB" sz="1400" i="1" dirty="0">
              <a:solidFill>
                <a:srgbClr val="FF0000"/>
              </a:solidFill>
            </a:endParaRPr>
          </a:p>
        </p:txBody>
      </p:sp>
      <p:sp>
        <p:nvSpPr>
          <p:cNvPr id="17" name="Text Placeholder 2">
            <a:extLst>
              <a:ext uri="{FF2B5EF4-FFF2-40B4-BE49-F238E27FC236}">
                <a16:creationId xmlns:a16="http://schemas.microsoft.com/office/drawing/2014/main" id="{EF16117E-0121-BE34-B014-E0E5CD600BC2}"/>
              </a:ext>
            </a:extLst>
          </p:cNvPr>
          <p:cNvSpPr txBox="1">
            <a:spLocks/>
          </p:cNvSpPr>
          <p:nvPr/>
        </p:nvSpPr>
        <p:spPr>
          <a:xfrm>
            <a:off x="392275" y="2655391"/>
            <a:ext cx="8419831" cy="61600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r>
              <a:rPr lang="en-GB" sz="2000" dirty="0"/>
              <a:t>By the end of each Release (i.e. Rel-18 now), a clean-up is needed to align the preceding Stage to what was actually specified in the subsequent Stage</a:t>
            </a:r>
          </a:p>
          <a:p>
            <a:pPr lvl="1"/>
            <a:r>
              <a:rPr lang="en-GB" sz="1800" dirty="0"/>
              <a:t>Implying to delete/change in the preceding Stage what was not (fully) specified in the subsequent Stage</a:t>
            </a:r>
          </a:p>
          <a:p>
            <a:pPr marL="50800" indent="0">
              <a:buNone/>
            </a:pPr>
            <a:r>
              <a:rPr lang="en-GB" sz="1600" i="1" dirty="0"/>
              <a:t>Note 1: nothing new is proposed here – this presentation is simply a reminder on “good practice”</a:t>
            </a:r>
          </a:p>
          <a:p>
            <a:pPr marL="50800" indent="0">
              <a:buNone/>
            </a:pPr>
            <a:r>
              <a:rPr lang="en-GB" sz="1600" i="1" dirty="0"/>
              <a:t>Note 2: the figure is a simplified view. What is meant is that all SA1 requirements shall, at the end of the Release, be aligned with all the subsequent material that was developed in all other 3GPP WGs in the Release</a:t>
            </a:r>
          </a:p>
        </p:txBody>
      </p:sp>
      <p:sp>
        <p:nvSpPr>
          <p:cNvPr id="9" name="TextBox 8">
            <a:extLst>
              <a:ext uri="{FF2B5EF4-FFF2-40B4-BE49-F238E27FC236}">
                <a16:creationId xmlns:a16="http://schemas.microsoft.com/office/drawing/2014/main" id="{3C38BFA6-8E6A-4466-C2C8-7FC349B7983F}"/>
              </a:ext>
            </a:extLst>
          </p:cNvPr>
          <p:cNvSpPr txBox="1"/>
          <p:nvPr/>
        </p:nvSpPr>
        <p:spPr>
          <a:xfrm>
            <a:off x="2722749" y="1265312"/>
            <a:ext cx="811441" cy="307777"/>
          </a:xfrm>
          <a:prstGeom prst="rect">
            <a:avLst/>
          </a:prstGeom>
          <a:noFill/>
        </p:spPr>
        <p:txBody>
          <a:bodyPr wrap="none" rtlCol="0">
            <a:spAutoFit/>
          </a:bodyPr>
          <a:lstStyle/>
          <a:p>
            <a:r>
              <a:rPr lang="en-GB" dirty="0"/>
              <a:t>leads to</a:t>
            </a:r>
          </a:p>
        </p:txBody>
      </p:sp>
      <p:sp>
        <p:nvSpPr>
          <p:cNvPr id="13" name="TextBox 12">
            <a:extLst>
              <a:ext uri="{FF2B5EF4-FFF2-40B4-BE49-F238E27FC236}">
                <a16:creationId xmlns:a16="http://schemas.microsoft.com/office/drawing/2014/main" id="{59197F0F-9982-668E-9D3B-B8A867241C19}"/>
              </a:ext>
            </a:extLst>
          </p:cNvPr>
          <p:cNvSpPr txBox="1"/>
          <p:nvPr/>
        </p:nvSpPr>
        <p:spPr>
          <a:xfrm>
            <a:off x="5178733" y="1233073"/>
            <a:ext cx="811441" cy="307777"/>
          </a:xfrm>
          <a:prstGeom prst="rect">
            <a:avLst/>
          </a:prstGeom>
          <a:noFill/>
        </p:spPr>
        <p:txBody>
          <a:bodyPr wrap="none" rtlCol="0">
            <a:spAutoFit/>
          </a:bodyPr>
          <a:lstStyle/>
          <a:p>
            <a:r>
              <a:rPr lang="en-GB" dirty="0"/>
              <a:t>leads to</a:t>
            </a:r>
          </a:p>
        </p:txBody>
      </p:sp>
    </p:spTree>
    <p:extLst>
      <p:ext uri="{BB962C8B-B14F-4D97-AF65-F5344CB8AC3E}">
        <p14:creationId xmlns:p14="http://schemas.microsoft.com/office/powerpoint/2010/main" val="24001076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AE309-E3EA-4740-A35B-ABCB363B0169}"/>
              </a:ext>
            </a:extLst>
          </p:cNvPr>
          <p:cNvSpPr>
            <a:spLocks noGrp="1"/>
          </p:cNvSpPr>
          <p:nvPr>
            <p:ph type="title"/>
          </p:nvPr>
        </p:nvSpPr>
        <p:spPr>
          <a:xfrm>
            <a:off x="475502" y="0"/>
            <a:ext cx="7574635" cy="857400"/>
          </a:xfrm>
        </p:spPr>
        <p:txBody>
          <a:bodyPr/>
          <a:lstStyle/>
          <a:p>
            <a:r>
              <a:rPr lang="en-GB" dirty="0"/>
              <a:t>Impact on SA1 (1/3): General</a:t>
            </a:r>
          </a:p>
        </p:txBody>
      </p:sp>
      <p:sp>
        <p:nvSpPr>
          <p:cNvPr id="3" name="Text Placeholder 2">
            <a:extLst>
              <a:ext uri="{FF2B5EF4-FFF2-40B4-BE49-F238E27FC236}">
                <a16:creationId xmlns:a16="http://schemas.microsoft.com/office/drawing/2014/main" id="{9CE954A5-E60C-41C3-AD51-50E31ED65BB2}"/>
              </a:ext>
            </a:extLst>
          </p:cNvPr>
          <p:cNvSpPr>
            <a:spLocks noGrp="1"/>
          </p:cNvSpPr>
          <p:nvPr>
            <p:ph type="body" idx="1"/>
          </p:nvPr>
        </p:nvSpPr>
        <p:spPr>
          <a:xfrm>
            <a:off x="87557" y="980425"/>
            <a:ext cx="8814546" cy="4086028"/>
          </a:xfrm>
        </p:spPr>
        <p:txBody>
          <a:bodyPr/>
          <a:lstStyle/>
          <a:p>
            <a:r>
              <a:rPr lang="en-GB" sz="2000" dirty="0"/>
              <a:t>The timeline for doing this is from SA1#105 meeting onwards</a:t>
            </a:r>
          </a:p>
          <a:p>
            <a:r>
              <a:rPr lang="en-GB" sz="2000" dirty="0"/>
              <a:t>The alignment can be either “binary”, i.e. keep or delete the requirement, or not, e.g. for partially implement requirement, KPI not met, etc.</a:t>
            </a:r>
          </a:p>
          <a:p>
            <a:r>
              <a:rPr lang="en-GB" sz="2000" dirty="0"/>
              <a:t>The identification of what was (not) specified in Stages 2 &amp; 3 shall be done by in-company coordination - not by LSs</a:t>
            </a:r>
          </a:p>
          <a:p>
            <a:r>
              <a:rPr lang="en-GB" sz="2000" dirty="0"/>
              <a:t>Each Rapporteur has the responsibility to align the Stage 1 of “her”/“his” WID to what was actually specified in the Stages 2 &amp; 3 </a:t>
            </a:r>
          </a:p>
          <a:p>
            <a:pPr lvl="1"/>
            <a:r>
              <a:rPr lang="en-GB" sz="1600" dirty="0"/>
              <a:t>The main responsibility is for the Rapporteur - but all other SA1 delegates are also encouraged to contribute to this exercise </a:t>
            </a:r>
          </a:p>
          <a:p>
            <a:pPr lvl="1"/>
            <a:r>
              <a:rPr lang="en-GB" sz="1600" dirty="0"/>
              <a:t>This shall be done for all  the TSs impacted by and/or dedicated to the WID</a:t>
            </a:r>
          </a:p>
          <a:p>
            <a:r>
              <a:rPr lang="en-GB" sz="2000" dirty="0"/>
              <a:t>This process is consensus-based, as for any other work in 3GPP</a:t>
            </a:r>
          </a:p>
          <a:p>
            <a:pPr lvl="1"/>
            <a:endParaRPr lang="en-GB" sz="1600" dirty="0"/>
          </a:p>
          <a:p>
            <a:pPr lvl="1"/>
            <a:endParaRPr lang="en-GB" sz="1600" dirty="0"/>
          </a:p>
        </p:txBody>
      </p:sp>
    </p:spTree>
    <p:extLst>
      <p:ext uri="{BB962C8B-B14F-4D97-AF65-F5344CB8AC3E}">
        <p14:creationId xmlns:p14="http://schemas.microsoft.com/office/powerpoint/2010/main" val="14222314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AE309-E3EA-4740-A35B-ABCB363B0169}"/>
              </a:ext>
            </a:extLst>
          </p:cNvPr>
          <p:cNvSpPr>
            <a:spLocks noGrp="1"/>
          </p:cNvSpPr>
          <p:nvPr>
            <p:ph type="title"/>
          </p:nvPr>
        </p:nvSpPr>
        <p:spPr>
          <a:xfrm>
            <a:off x="492593" y="213645"/>
            <a:ext cx="7574635" cy="857400"/>
          </a:xfrm>
        </p:spPr>
        <p:txBody>
          <a:bodyPr/>
          <a:lstStyle/>
          <a:p>
            <a:r>
              <a:rPr lang="en-GB" dirty="0"/>
              <a:t>Impact on SA1 (2/3): </a:t>
            </a:r>
            <a:br>
              <a:rPr lang="en-GB" dirty="0"/>
            </a:br>
            <a:r>
              <a:rPr lang="en-GB" dirty="0"/>
              <a:t>case of TS “partially impacted”</a:t>
            </a:r>
          </a:p>
        </p:txBody>
      </p:sp>
      <p:sp>
        <p:nvSpPr>
          <p:cNvPr id="3" name="Text Placeholder 2">
            <a:extLst>
              <a:ext uri="{FF2B5EF4-FFF2-40B4-BE49-F238E27FC236}">
                <a16:creationId xmlns:a16="http://schemas.microsoft.com/office/drawing/2014/main" id="{9CE954A5-E60C-41C3-AD51-50E31ED65BB2}"/>
              </a:ext>
            </a:extLst>
          </p:cNvPr>
          <p:cNvSpPr>
            <a:spLocks noGrp="1"/>
          </p:cNvSpPr>
          <p:nvPr>
            <p:ph type="body" idx="1"/>
          </p:nvPr>
        </p:nvSpPr>
        <p:spPr>
          <a:xfrm>
            <a:off x="195424" y="1273755"/>
            <a:ext cx="8814546" cy="3461428"/>
          </a:xfrm>
        </p:spPr>
        <p:txBody>
          <a:bodyPr/>
          <a:lstStyle/>
          <a:p>
            <a:pPr marL="50800" indent="0">
              <a:buNone/>
            </a:pPr>
            <a:r>
              <a:rPr lang="en-GB" sz="2000" dirty="0"/>
              <a:t>This is the case of a TS that </a:t>
            </a:r>
            <a:r>
              <a:rPr lang="en-GB" sz="2000" u="sng" dirty="0"/>
              <a:t>contains</a:t>
            </a:r>
            <a:r>
              <a:rPr lang="en-GB" sz="2000" dirty="0"/>
              <a:t> requirements that were not defined in Stage 2 in this Release (but other parts of TS remain valid in Rel-18).</a:t>
            </a:r>
          </a:p>
          <a:p>
            <a:r>
              <a:rPr lang="en-GB" sz="2000" dirty="0"/>
              <a:t>The alignment shall be done by a set of CRs</a:t>
            </a:r>
          </a:p>
          <a:p>
            <a:pPr lvl="1"/>
            <a:r>
              <a:rPr lang="en-GB" sz="1600" dirty="0"/>
              <a:t>For the CR cover page: the same WID that created the original requirement shall be used also for removing it. Category is F.</a:t>
            </a:r>
          </a:p>
          <a:p>
            <a:pPr lvl="1"/>
            <a:r>
              <a:rPr lang="en-GB" sz="1600" dirty="0"/>
              <a:t>Note that it is up to SA2/SA6 to have Stage 2 aligned with Stage 3</a:t>
            </a:r>
          </a:p>
          <a:p>
            <a:r>
              <a:rPr lang="en-GB" sz="2000" dirty="0"/>
              <a:t>Not to “lose” Stage 1 material, the Rel-19 version of the TS can be created BEFORE the Rel-18 deletion/alignment CRs are implemented. </a:t>
            </a:r>
          </a:p>
          <a:p>
            <a:pPr lvl="1"/>
            <a:r>
              <a:rPr lang="en-GB" sz="1600" dirty="0"/>
              <a:t>If the Rel-19 version of the TS does not already exist, a note shall be added on the CR cover page to state: “Rel-19 version to be created before this CR is implemented”.</a:t>
            </a:r>
          </a:p>
          <a:p>
            <a:pPr lvl="1"/>
            <a:endParaRPr lang="en-GB" sz="1600" dirty="0"/>
          </a:p>
        </p:txBody>
      </p:sp>
    </p:spTree>
    <p:extLst>
      <p:ext uri="{BB962C8B-B14F-4D97-AF65-F5344CB8AC3E}">
        <p14:creationId xmlns:p14="http://schemas.microsoft.com/office/powerpoint/2010/main" val="21321488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AE309-E3EA-4740-A35B-ABCB363B0169}"/>
              </a:ext>
            </a:extLst>
          </p:cNvPr>
          <p:cNvSpPr>
            <a:spLocks noGrp="1"/>
          </p:cNvSpPr>
          <p:nvPr>
            <p:ph type="title"/>
          </p:nvPr>
        </p:nvSpPr>
        <p:spPr>
          <a:xfrm>
            <a:off x="0" y="0"/>
            <a:ext cx="8527627" cy="857400"/>
          </a:xfrm>
        </p:spPr>
        <p:txBody>
          <a:bodyPr/>
          <a:lstStyle/>
          <a:p>
            <a:r>
              <a:rPr lang="en-GB" dirty="0"/>
              <a:t>Impact on SA1 (3/3): case of TS “fully impacted”</a:t>
            </a:r>
          </a:p>
        </p:txBody>
      </p:sp>
      <p:sp>
        <p:nvSpPr>
          <p:cNvPr id="3" name="Text Placeholder 2">
            <a:extLst>
              <a:ext uri="{FF2B5EF4-FFF2-40B4-BE49-F238E27FC236}">
                <a16:creationId xmlns:a16="http://schemas.microsoft.com/office/drawing/2014/main" id="{9CE954A5-E60C-41C3-AD51-50E31ED65BB2}"/>
              </a:ext>
            </a:extLst>
          </p:cNvPr>
          <p:cNvSpPr>
            <a:spLocks noGrp="1"/>
          </p:cNvSpPr>
          <p:nvPr>
            <p:ph type="body" idx="1"/>
          </p:nvPr>
        </p:nvSpPr>
        <p:spPr>
          <a:xfrm>
            <a:off x="74508" y="674662"/>
            <a:ext cx="9069492" cy="3461428"/>
          </a:xfrm>
        </p:spPr>
        <p:txBody>
          <a:bodyPr/>
          <a:lstStyle/>
          <a:p>
            <a:pPr marL="50800" indent="0">
              <a:buNone/>
            </a:pPr>
            <a:r>
              <a:rPr lang="en-GB" sz="1800" dirty="0"/>
              <a:t>This is the case of a TS that is </a:t>
            </a:r>
            <a:r>
              <a:rPr lang="en-GB" sz="1800" u="sng" dirty="0"/>
              <a:t>dedicated to</a:t>
            </a:r>
            <a:r>
              <a:rPr lang="en-GB" sz="1800" dirty="0"/>
              <a:t> Stage 1 of Feature X, but corresponding Stage 2 of Feature X ends up not being specified in this Release, so Feature X is moved to the next Release.</a:t>
            </a:r>
          </a:p>
          <a:p>
            <a:r>
              <a:rPr lang="en-GB" sz="1800" dirty="0"/>
              <a:t>The Rel-18 version(s) of the TS shall be recommended to SA to be withdrawn </a:t>
            </a:r>
          </a:p>
          <a:p>
            <a:pPr lvl="1"/>
            <a:r>
              <a:rPr lang="en-GB" sz="1400" dirty="0"/>
              <a:t>a Rel-19 version can be created simultaneously not to lose the Stage 1 material</a:t>
            </a:r>
          </a:p>
          <a:p>
            <a:r>
              <a:rPr lang="en-GB" sz="1800" dirty="0"/>
              <a:t>To withdraw the Rel-18 version:</a:t>
            </a:r>
          </a:p>
          <a:p>
            <a:pPr lvl="1"/>
            <a:r>
              <a:rPr lang="en-GB" sz="1400" dirty="0"/>
              <a:t>The topic shall be brought to TSG SA’s attention, e.g. through the SA1 Chair’s report</a:t>
            </a:r>
          </a:p>
          <a:p>
            <a:pPr lvl="1"/>
            <a:r>
              <a:rPr lang="en-GB" sz="1400" dirty="0"/>
              <a:t>When/if SA approves the withdrawal, the MCC Spec Manager will:</a:t>
            </a:r>
          </a:p>
          <a:p>
            <a:pPr lvl="2"/>
            <a:r>
              <a:rPr lang="en-GB" sz="1100" dirty="0"/>
              <a:t>withdraw the Rel-18 records of the spec(s) and put comments to explain why</a:t>
            </a:r>
          </a:p>
          <a:p>
            <a:pPr lvl="2"/>
            <a:r>
              <a:rPr lang="en-GB" sz="1100" dirty="0"/>
              <a:t>update the following webpage with the decision: </a:t>
            </a:r>
            <a:br>
              <a:rPr lang="en-GB" sz="1100" dirty="0"/>
            </a:br>
            <a:r>
              <a:rPr lang="en-GB" sz="1100" dirty="0">
                <a:hlinkClick r:id="rId2"/>
              </a:rPr>
              <a:t>https://www.3gpp.org/specifications-technologies/specifications-by-series/ts-or-tr-proposed-for-withdrawal</a:t>
            </a:r>
            <a:endParaRPr lang="en-GB" sz="1100" dirty="0"/>
          </a:p>
          <a:p>
            <a:pPr marL="571500" lvl="1" indent="0">
              <a:buNone/>
            </a:pPr>
            <a:r>
              <a:rPr lang="en-GB" sz="1500" i="1" dirty="0"/>
              <a:t>See also TR 21.900 clauses 4.9 and 4.9B on TS/TR removal.</a:t>
            </a:r>
          </a:p>
          <a:p>
            <a:r>
              <a:rPr lang="en-GB" sz="1600" i="1" dirty="0"/>
              <a:t>Note that, in the 3GPP Work Plan, the WID of Stage 1 of Feature X will be moved to the same Release as other Stages of Feature X (i.e. it will be moved to Rel-19 in this case)</a:t>
            </a:r>
          </a:p>
          <a:p>
            <a:r>
              <a:rPr lang="en-GB" sz="1600" i="1" dirty="0"/>
              <a:t>SA1#105: another way is to “void” any clause containing only non-fulfilled requirements, without limitations on the number of voided clauses – a TS might end up with a (vast) majority of void clauses</a:t>
            </a:r>
          </a:p>
          <a:p>
            <a:pPr lvl="2"/>
            <a:endParaRPr lang="en-GB" sz="1100" dirty="0"/>
          </a:p>
          <a:p>
            <a:pPr lvl="1"/>
            <a:endParaRPr lang="en-GB" sz="1400" dirty="0"/>
          </a:p>
        </p:txBody>
      </p:sp>
    </p:spTree>
    <p:extLst>
      <p:ext uri="{BB962C8B-B14F-4D97-AF65-F5344CB8AC3E}">
        <p14:creationId xmlns:p14="http://schemas.microsoft.com/office/powerpoint/2010/main" val="2646307187"/>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1563</TotalTime>
  <Words>923</Words>
  <Application>Microsoft Office PowerPoint</Application>
  <PresentationFormat>On-screen Show (16:9)</PresentationFormat>
  <Paragraphs>56</Paragraphs>
  <Slides>6</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6</vt:i4>
      </vt:variant>
    </vt:vector>
  </HeadingPairs>
  <TitlesOfParts>
    <vt:vector size="11" baseType="lpstr">
      <vt:lpstr>Arial</vt:lpstr>
      <vt:lpstr>Calibri</vt:lpstr>
      <vt:lpstr>Times New Roman</vt:lpstr>
      <vt:lpstr>Office Theme</vt:lpstr>
      <vt:lpstr>Custom Design</vt:lpstr>
      <vt:lpstr>PowerPoint Presentation</vt:lpstr>
      <vt:lpstr>Quoting 21.900:</vt:lpstr>
      <vt:lpstr>Rel-18 clean-up</vt:lpstr>
      <vt:lpstr>Impact on SA1 (1/3): General</vt:lpstr>
      <vt:lpstr>Impact on SA1 (2/3):  case of TS “partially impacted”</vt:lpstr>
      <vt:lpstr>Impact on SA1 (3/3): case of TS “fully impacted”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Edward Hall</dc:creator>
  <cp:lastModifiedBy>AS</cp:lastModifiedBy>
  <cp:revision>58</cp:revision>
  <dcterms:modified xsi:type="dcterms:W3CDTF">2024-02-26T13:20:38Z</dcterms:modified>
</cp:coreProperties>
</file>