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2"/>
  </p:notesMasterIdLst>
  <p:handoutMasterIdLst>
    <p:handoutMasterId r:id="rId13"/>
  </p:handoutMasterIdLst>
  <p:sldIdLst>
    <p:sldId id="341" r:id="rId7"/>
    <p:sldId id="851" r:id="rId8"/>
    <p:sldId id="365" r:id="rId9"/>
    <p:sldId id="850" r:id="rId10"/>
    <p:sldId id="849"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9497C81-942B-AC4E-8347-629AB7CA13FB}" name="Hideaki Takahashi (Nokia)" initials="H(" userId="S::hideaki.takahashi@nokia.com::42788fdf-2e17-4914-9a82-fe3b5b4191b2" providerId="AD"/>
  <p188:author id="{4269948B-D281-50B8-AF99-14C9D20151A9}" name="Laurent-Walter Goix (Nokia)" initials="LWG" userId="Laurent-Walter Goix (Noki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FFFFFF"/>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AAF4C3-CD34-40A0-9F27-63EFCB189D1C}" v="8" dt="2024-02-16T13:57:10.2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79" autoAdjust="0"/>
    <p:restoredTop sz="90327" autoAdjust="0"/>
  </p:normalViewPr>
  <p:slideViewPr>
    <p:cSldViewPr snapToGrid="0">
      <p:cViewPr varScale="1">
        <p:scale>
          <a:sx n="77" d="100"/>
          <a:sy n="77" d="100"/>
        </p:scale>
        <p:origin x="715"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t-Walter Goix (Nokia)" userId="9ff40d73-f4ab-4eaa-b919-9a91c319482c" providerId="ADAL" clId="{55AAF4C3-CD34-40A0-9F27-63EFCB189D1C}"/>
    <pc:docChg chg="undo custSel addSld delSld modSld modMainMaster">
      <pc:chgData name="Laurent-Walter Goix (Nokia)" userId="9ff40d73-f4ab-4eaa-b919-9a91c319482c" providerId="ADAL" clId="{55AAF4C3-CD34-40A0-9F27-63EFCB189D1C}" dt="2024-02-16T13:57:29.367" v="1030" actId="1076"/>
      <pc:docMkLst>
        <pc:docMk/>
      </pc:docMkLst>
      <pc:sldChg chg="modSp add del mod">
        <pc:chgData name="Laurent-Walter Goix (Nokia)" userId="9ff40d73-f4ab-4eaa-b919-9a91c319482c" providerId="ADAL" clId="{55AAF4C3-CD34-40A0-9F27-63EFCB189D1C}" dt="2024-02-16T10:41:18.499" v="951"/>
        <pc:sldMkLst>
          <pc:docMk/>
          <pc:sldMk cId="0" sldId="303"/>
        </pc:sldMkLst>
        <pc:spChg chg="mod">
          <ac:chgData name="Laurent-Walter Goix (Nokia)" userId="9ff40d73-f4ab-4eaa-b919-9a91c319482c" providerId="ADAL" clId="{55AAF4C3-CD34-40A0-9F27-63EFCB189D1C}" dt="2024-02-16T10:41:18.499" v="951"/>
          <ac:spMkLst>
            <pc:docMk/>
            <pc:sldMk cId="0" sldId="303"/>
            <ac:spMk id="5" creationId="{E0DD555D-A134-ACD1-34B2-8D3FF302EDD2}"/>
          </ac:spMkLst>
        </pc:spChg>
      </pc:sldChg>
      <pc:sldChg chg="modSp mod">
        <pc:chgData name="Laurent-Walter Goix (Nokia)" userId="9ff40d73-f4ab-4eaa-b919-9a91c319482c" providerId="ADAL" clId="{55AAF4C3-CD34-40A0-9F27-63EFCB189D1C}" dt="2024-02-16T10:40:22.483" v="935" actId="20577"/>
        <pc:sldMkLst>
          <pc:docMk/>
          <pc:sldMk cId="0" sldId="341"/>
        </pc:sldMkLst>
        <pc:spChg chg="mod">
          <ac:chgData name="Laurent-Walter Goix (Nokia)" userId="9ff40d73-f4ab-4eaa-b919-9a91c319482c" providerId="ADAL" clId="{55AAF4C3-CD34-40A0-9F27-63EFCB189D1C}" dt="2024-02-16T10:40:22.483" v="935" actId="20577"/>
          <ac:spMkLst>
            <pc:docMk/>
            <pc:sldMk cId="0" sldId="341"/>
            <ac:spMk id="5122" creationId="{6BFCA172-672F-4297-B767-9F7EDE373FA1}"/>
          </ac:spMkLst>
        </pc:spChg>
        <pc:spChg chg="mod">
          <ac:chgData name="Laurent-Walter Goix (Nokia)" userId="9ff40d73-f4ab-4eaa-b919-9a91c319482c" providerId="ADAL" clId="{55AAF4C3-CD34-40A0-9F27-63EFCB189D1C}" dt="2024-02-15T12:08:37.369" v="645" actId="20577"/>
          <ac:spMkLst>
            <pc:docMk/>
            <pc:sldMk cId="0" sldId="341"/>
            <ac:spMk id="5123" creationId="{9FAD3684-801E-4E1E-85EB-F5F3E5D37277}"/>
          </ac:spMkLst>
        </pc:spChg>
      </pc:sldChg>
      <pc:sldChg chg="del">
        <pc:chgData name="Laurent-Walter Goix (Nokia)" userId="9ff40d73-f4ab-4eaa-b919-9a91c319482c" providerId="ADAL" clId="{55AAF4C3-CD34-40A0-9F27-63EFCB189D1C}" dt="2024-02-15T08:59:00.107" v="228" actId="47"/>
        <pc:sldMkLst>
          <pc:docMk/>
          <pc:sldMk cId="0" sldId="363"/>
        </pc:sldMkLst>
      </pc:sldChg>
      <pc:sldChg chg="del">
        <pc:chgData name="Laurent-Walter Goix (Nokia)" userId="9ff40d73-f4ab-4eaa-b919-9a91c319482c" providerId="ADAL" clId="{55AAF4C3-CD34-40A0-9F27-63EFCB189D1C}" dt="2024-02-15T12:08:48.401" v="646" actId="47"/>
        <pc:sldMkLst>
          <pc:docMk/>
          <pc:sldMk cId="1264103956" sldId="364"/>
        </pc:sldMkLst>
      </pc:sldChg>
      <pc:sldChg chg="addSp modSp mod">
        <pc:chgData name="Laurent-Walter Goix (Nokia)" userId="9ff40d73-f4ab-4eaa-b919-9a91c319482c" providerId="ADAL" clId="{55AAF4C3-CD34-40A0-9F27-63EFCB189D1C}" dt="2024-02-16T13:57:29.367" v="1030" actId="1076"/>
        <pc:sldMkLst>
          <pc:docMk/>
          <pc:sldMk cId="1261712922" sldId="365"/>
        </pc:sldMkLst>
        <pc:spChg chg="add mod">
          <ac:chgData name="Laurent-Walter Goix (Nokia)" userId="9ff40d73-f4ab-4eaa-b919-9a91c319482c" providerId="ADAL" clId="{55AAF4C3-CD34-40A0-9F27-63EFCB189D1C}" dt="2024-02-16T13:55:57.413" v="1022" actId="20577"/>
          <ac:spMkLst>
            <pc:docMk/>
            <pc:sldMk cId="1261712922" sldId="365"/>
            <ac:spMk id="3" creationId="{69990852-69F1-F045-CC7F-5D75DDCCEFD3}"/>
          </ac:spMkLst>
        </pc:spChg>
        <pc:spChg chg="mod">
          <ac:chgData name="Laurent-Walter Goix (Nokia)" userId="9ff40d73-f4ab-4eaa-b919-9a91c319482c" providerId="ADAL" clId="{55AAF4C3-CD34-40A0-9F27-63EFCB189D1C}" dt="2024-02-15T08:54:19.762" v="103" actId="1076"/>
          <ac:spMkLst>
            <pc:docMk/>
            <pc:sldMk cId="1261712922" sldId="365"/>
            <ac:spMk id="15" creationId="{68203D93-22DC-A968-853C-645912FB64D0}"/>
          </ac:spMkLst>
        </pc:spChg>
        <pc:spChg chg="mod">
          <ac:chgData name="Laurent-Walter Goix (Nokia)" userId="9ff40d73-f4ab-4eaa-b919-9a91c319482c" providerId="ADAL" clId="{55AAF4C3-CD34-40A0-9F27-63EFCB189D1C}" dt="2024-02-15T08:54:19.762" v="103" actId="1076"/>
          <ac:spMkLst>
            <pc:docMk/>
            <pc:sldMk cId="1261712922" sldId="365"/>
            <ac:spMk id="17" creationId="{60FC9B6B-B4A3-ACF3-8853-3E149E9D44A6}"/>
          </ac:spMkLst>
        </pc:spChg>
        <pc:spChg chg="mod">
          <ac:chgData name="Laurent-Walter Goix (Nokia)" userId="9ff40d73-f4ab-4eaa-b919-9a91c319482c" providerId="ADAL" clId="{55AAF4C3-CD34-40A0-9F27-63EFCB189D1C}" dt="2024-02-16T13:56:10.069" v="1024" actId="1076"/>
          <ac:spMkLst>
            <pc:docMk/>
            <pc:sldMk cId="1261712922" sldId="365"/>
            <ac:spMk id="19" creationId="{E6C41645-7E76-1490-90DB-AC12E7E3A3EF}"/>
          </ac:spMkLst>
        </pc:spChg>
        <pc:spChg chg="mod">
          <ac:chgData name="Laurent-Walter Goix (Nokia)" userId="9ff40d73-f4ab-4eaa-b919-9a91c319482c" providerId="ADAL" clId="{55AAF4C3-CD34-40A0-9F27-63EFCB189D1C}" dt="2024-02-15T08:54:19.762" v="103" actId="1076"/>
          <ac:spMkLst>
            <pc:docMk/>
            <pc:sldMk cId="1261712922" sldId="365"/>
            <ac:spMk id="21" creationId="{F4FC3E92-1493-912C-CD98-BC3F67099146}"/>
          </ac:spMkLst>
        </pc:spChg>
        <pc:grpChg chg="mod">
          <ac:chgData name="Laurent-Walter Goix (Nokia)" userId="9ff40d73-f4ab-4eaa-b919-9a91c319482c" providerId="ADAL" clId="{55AAF4C3-CD34-40A0-9F27-63EFCB189D1C}" dt="2024-02-15T08:54:19.762" v="103" actId="1076"/>
          <ac:grpSpMkLst>
            <pc:docMk/>
            <pc:sldMk cId="1261712922" sldId="365"/>
            <ac:grpSpMk id="4" creationId="{FFD733C3-C3B1-A8CE-26B7-35F258E8B652}"/>
          </ac:grpSpMkLst>
        </pc:grpChg>
        <pc:picChg chg="mod">
          <ac:chgData name="Laurent-Walter Goix (Nokia)" userId="9ff40d73-f4ab-4eaa-b919-9a91c319482c" providerId="ADAL" clId="{55AAF4C3-CD34-40A0-9F27-63EFCB189D1C}" dt="2024-02-15T08:54:19.762" v="103" actId="1076"/>
          <ac:picMkLst>
            <pc:docMk/>
            <pc:sldMk cId="1261712922" sldId="365"/>
            <ac:picMk id="16" creationId="{33AFBA81-131D-D117-BA5E-D94693CAF091}"/>
          </ac:picMkLst>
        </pc:picChg>
        <pc:picChg chg="mod">
          <ac:chgData name="Laurent-Walter Goix (Nokia)" userId="9ff40d73-f4ab-4eaa-b919-9a91c319482c" providerId="ADAL" clId="{55AAF4C3-CD34-40A0-9F27-63EFCB189D1C}" dt="2024-02-16T13:56:10.069" v="1024" actId="1076"/>
          <ac:picMkLst>
            <pc:docMk/>
            <pc:sldMk cId="1261712922" sldId="365"/>
            <ac:picMk id="18" creationId="{9B327DC9-F89F-7980-754A-25394149CC0C}"/>
          </ac:picMkLst>
        </pc:picChg>
        <pc:picChg chg="mod">
          <ac:chgData name="Laurent-Walter Goix (Nokia)" userId="9ff40d73-f4ab-4eaa-b919-9a91c319482c" providerId="ADAL" clId="{55AAF4C3-CD34-40A0-9F27-63EFCB189D1C}" dt="2024-02-15T08:54:19.762" v="103" actId="1076"/>
          <ac:picMkLst>
            <pc:docMk/>
            <pc:sldMk cId="1261712922" sldId="365"/>
            <ac:picMk id="20" creationId="{9085E1FC-2D80-EDF1-0AF1-BA6D296FFEA8}"/>
          </ac:picMkLst>
        </pc:picChg>
        <pc:picChg chg="mod">
          <ac:chgData name="Laurent-Walter Goix (Nokia)" userId="9ff40d73-f4ab-4eaa-b919-9a91c319482c" providerId="ADAL" clId="{55AAF4C3-CD34-40A0-9F27-63EFCB189D1C}" dt="2024-02-16T13:56:10.069" v="1024" actId="1076"/>
          <ac:picMkLst>
            <pc:docMk/>
            <pc:sldMk cId="1261712922" sldId="365"/>
            <ac:picMk id="22" creationId="{8D2D28F4-130A-AF1F-593A-C2A0519F2B91}"/>
          </ac:picMkLst>
        </pc:picChg>
        <pc:picChg chg="add mod modCrop">
          <ac:chgData name="Laurent-Walter Goix (Nokia)" userId="9ff40d73-f4ab-4eaa-b919-9a91c319482c" providerId="ADAL" clId="{55AAF4C3-CD34-40A0-9F27-63EFCB189D1C}" dt="2024-02-16T13:57:29.367" v="1030" actId="1076"/>
          <ac:picMkLst>
            <pc:docMk/>
            <pc:sldMk cId="1261712922" sldId="365"/>
            <ac:picMk id="24" creationId="{D43795CE-0A24-386E-0478-BA163BDD8089}"/>
          </ac:picMkLst>
        </pc:picChg>
      </pc:sldChg>
      <pc:sldChg chg="modSp mod">
        <pc:chgData name="Laurent-Walter Goix (Nokia)" userId="9ff40d73-f4ab-4eaa-b919-9a91c319482c" providerId="ADAL" clId="{55AAF4C3-CD34-40A0-9F27-63EFCB189D1C}" dt="2024-02-15T11:55:49.161" v="242" actId="6549"/>
        <pc:sldMkLst>
          <pc:docMk/>
          <pc:sldMk cId="1669985810" sldId="850"/>
        </pc:sldMkLst>
        <pc:spChg chg="mod">
          <ac:chgData name="Laurent-Walter Goix (Nokia)" userId="9ff40d73-f4ab-4eaa-b919-9a91c319482c" providerId="ADAL" clId="{55AAF4C3-CD34-40A0-9F27-63EFCB189D1C}" dt="2024-02-15T11:55:49.161" v="242" actId="6549"/>
          <ac:spMkLst>
            <pc:docMk/>
            <pc:sldMk cId="1669985810" sldId="850"/>
            <ac:spMk id="3" creationId="{A8BC57C2-3F2D-0348-2991-11B6405B313C}"/>
          </ac:spMkLst>
        </pc:spChg>
      </pc:sldChg>
      <pc:sldChg chg="modSp add mod">
        <pc:chgData name="Laurent-Walter Goix (Nokia)" userId="9ff40d73-f4ab-4eaa-b919-9a91c319482c" providerId="ADAL" clId="{55AAF4C3-CD34-40A0-9F27-63EFCB189D1C}" dt="2024-02-15T12:21:28.968" v="929" actId="20577"/>
        <pc:sldMkLst>
          <pc:docMk/>
          <pc:sldMk cId="1497039398" sldId="851"/>
        </pc:sldMkLst>
        <pc:spChg chg="mod">
          <ac:chgData name="Laurent-Walter Goix (Nokia)" userId="9ff40d73-f4ab-4eaa-b919-9a91c319482c" providerId="ADAL" clId="{55AAF4C3-CD34-40A0-9F27-63EFCB189D1C}" dt="2024-02-15T12:21:28.968" v="929" actId="20577"/>
          <ac:spMkLst>
            <pc:docMk/>
            <pc:sldMk cId="1497039398" sldId="851"/>
            <ac:spMk id="6147" creationId="{33CFEE74-7B51-47B2-8BC9-945D38E983E7}"/>
          </ac:spMkLst>
        </pc:spChg>
      </pc:sldChg>
      <pc:sldMasterChg chg="modSp mod">
        <pc:chgData name="Laurent-Walter Goix (Nokia)" userId="9ff40d73-f4ab-4eaa-b919-9a91c319482c" providerId="ADAL" clId="{55AAF4C3-CD34-40A0-9F27-63EFCB189D1C}" dt="2024-02-16T10:42:09.847" v="959"/>
        <pc:sldMasterMkLst>
          <pc:docMk/>
          <pc:sldMasterMk cId="0" sldId="2147485146"/>
        </pc:sldMasterMkLst>
        <pc:spChg chg="mod">
          <ac:chgData name="Laurent-Walter Goix (Nokia)" userId="9ff40d73-f4ab-4eaa-b919-9a91c319482c" providerId="ADAL" clId="{55AAF4C3-CD34-40A0-9F27-63EFCB189D1C}" dt="2024-02-16T07:42:08.588" v="931" actId="6549"/>
          <ac:spMkLst>
            <pc:docMk/>
            <pc:sldMasterMk cId="0" sldId="2147485146"/>
            <ac:spMk id="9" creationId="{ED4BE506-C0F9-461F-89BC-4B3F6F61A38D}"/>
          </ac:spMkLst>
        </pc:spChg>
        <pc:spChg chg="mod">
          <ac:chgData name="Laurent-Walter Goix (Nokia)" userId="9ff40d73-f4ab-4eaa-b919-9a91c319482c" providerId="ADAL" clId="{55AAF4C3-CD34-40A0-9F27-63EFCB189D1C}" dt="2024-02-16T10:42:09.847" v="959"/>
          <ac:spMkLst>
            <pc:docMk/>
            <pc:sldMasterMk cId="0" sldId="2147485146"/>
            <ac:spMk id="11" creationId="{AA2802BD-1B72-4AD1-8184-0FD099607084}"/>
          </ac:spMkLst>
        </pc:spChg>
        <pc:spChg chg="mod">
          <ac:chgData name="Laurent-Walter Goix (Nokia)" userId="9ff40d73-f4ab-4eaa-b919-9a91c319482c" providerId="ADAL" clId="{55AAF4C3-CD34-40A0-9F27-63EFCB189D1C}" dt="2024-02-16T10:40:49.092" v="947" actId="20577"/>
          <ac:spMkLst>
            <pc:docMk/>
            <pc:sldMasterMk cId="0" sldId="2147485146"/>
            <ac:spMk id="13" creationId="{AF4006C6-1A95-4284-A498-917EA49F0F95}"/>
          </ac:spMkLst>
        </pc:spChg>
      </pc:sldMasterChg>
    </pc:docChg>
  </pc:docChgLst>
  <pc:docChgLst>
    <pc:chgData name="Hideaki Takahashi (Nokia)" userId="S::hideaki.takahashi@nokia.com::42788fdf-2e17-4914-9a82-fe3b5b4191b2" providerId="AD" clId="Web-{57EE6690-09F2-4D01-0258-D11CEF98792E}"/>
    <pc:docChg chg="mod">
      <pc:chgData name="Hideaki Takahashi (Nokia)" userId="S::hideaki.takahashi@nokia.com::42788fdf-2e17-4914-9a82-fe3b5b4191b2" providerId="AD" clId="Web-{57EE6690-09F2-4D01-0258-D11CEF98792E}" dt="2023-10-31T10:37:45.252" v="1"/>
      <pc:docMkLst>
        <pc:docMk/>
      </pc:docMkLst>
      <pc:sldChg chg="addCm">
        <pc:chgData name="Hideaki Takahashi (Nokia)" userId="S::hideaki.takahashi@nokia.com::42788fdf-2e17-4914-9a82-fe3b5b4191b2" providerId="AD" clId="Web-{57EE6690-09F2-4D01-0258-D11CEF98792E}" dt="2023-10-31T10:37:45.252" v="1"/>
        <pc:sldMkLst>
          <pc:docMk/>
          <pc:sldMk cId="1669985810" sldId="850"/>
        </pc:sldMkLst>
        <pc:extLst>
          <p:ext xmlns:p="http://schemas.openxmlformats.org/presentationml/2006/main" uri="{D6D511B9-2390-475A-947B-AFAB55BFBCF1}">
            <pc226:cmChg xmlns:pc226="http://schemas.microsoft.com/office/powerpoint/2022/06/main/command" chg="add">
              <pc226:chgData name="Hideaki Takahashi (Nokia)" userId="S::hideaki.takahashi@nokia.com::42788fdf-2e17-4914-9a82-fe3b5b4191b2" providerId="AD" clId="Web-{57EE6690-09F2-4D01-0258-D11CEF98792E}" dt="2023-10-31T10:37:45.252" v="1"/>
              <pc2:cmMkLst xmlns:pc2="http://schemas.microsoft.com/office/powerpoint/2019/9/main/command">
                <pc:docMk/>
                <pc:sldMk cId="1669985810" sldId="850"/>
                <pc2:cmMk id="{B050F8B7-547F-429C-82C3-0889A3ABF6A2}"/>
              </pc2:cmMkLst>
            </pc226:cmChg>
          </p:ext>
        </pc:extLst>
      </pc:sldChg>
    </pc:docChg>
  </pc:docChgLst>
  <pc:docChgLst>
    <pc:chgData name="Laurent-Walter Goix (Nokia)" userId="9ff40d73-f4ab-4eaa-b919-9a91c319482c" providerId="ADAL" clId="{9E563BC6-A20D-4AC2-9795-EABE0E84D903}"/>
    <pc:docChg chg="undo redo custSel addSld delSld modSld modMainMaster">
      <pc:chgData name="Laurent-Walter Goix (Nokia)" userId="9ff40d73-f4ab-4eaa-b919-9a91c319482c" providerId="ADAL" clId="{9E563BC6-A20D-4AC2-9795-EABE0E84D903}" dt="2023-11-03T18:53:12.621" v="1576" actId="20577"/>
      <pc:docMkLst>
        <pc:docMk/>
      </pc:docMkLst>
      <pc:sldChg chg="modSp mod">
        <pc:chgData name="Laurent-Walter Goix (Nokia)" userId="9ff40d73-f4ab-4eaa-b919-9a91c319482c" providerId="ADAL" clId="{9E563BC6-A20D-4AC2-9795-EABE0E84D903}" dt="2023-11-03T18:53:12.621" v="1576" actId="20577"/>
        <pc:sldMkLst>
          <pc:docMk/>
          <pc:sldMk cId="0" sldId="341"/>
        </pc:sldMkLst>
        <pc:spChg chg="mod">
          <ac:chgData name="Laurent-Walter Goix (Nokia)" userId="9ff40d73-f4ab-4eaa-b919-9a91c319482c" providerId="ADAL" clId="{9E563BC6-A20D-4AC2-9795-EABE0E84D903}" dt="2023-11-03T18:53:12.621" v="1576" actId="20577"/>
          <ac:spMkLst>
            <pc:docMk/>
            <pc:sldMk cId="0" sldId="341"/>
            <ac:spMk id="5122" creationId="{6BFCA172-672F-4297-B767-9F7EDE373FA1}"/>
          </ac:spMkLst>
        </pc:spChg>
      </pc:sldChg>
      <pc:sldChg chg="modSp mod">
        <pc:chgData name="Laurent-Walter Goix (Nokia)" userId="9ff40d73-f4ab-4eaa-b919-9a91c319482c" providerId="ADAL" clId="{9E563BC6-A20D-4AC2-9795-EABE0E84D903}" dt="2023-10-30T21:44:01.906" v="1515" actId="20577"/>
        <pc:sldMkLst>
          <pc:docMk/>
          <pc:sldMk cId="0" sldId="363"/>
        </pc:sldMkLst>
        <pc:spChg chg="mod">
          <ac:chgData name="Laurent-Walter Goix (Nokia)" userId="9ff40d73-f4ab-4eaa-b919-9a91c319482c" providerId="ADAL" clId="{9E563BC6-A20D-4AC2-9795-EABE0E84D903}" dt="2023-10-30T14:44:32.985" v="76" actId="20577"/>
          <ac:spMkLst>
            <pc:docMk/>
            <pc:sldMk cId="0" sldId="363"/>
            <ac:spMk id="6146" creationId="{39BD4D34-87E7-4105-B586-4767AFA2F0F4}"/>
          </ac:spMkLst>
        </pc:spChg>
        <pc:spChg chg="mod">
          <ac:chgData name="Laurent-Walter Goix (Nokia)" userId="9ff40d73-f4ab-4eaa-b919-9a91c319482c" providerId="ADAL" clId="{9E563BC6-A20D-4AC2-9795-EABE0E84D903}" dt="2023-10-30T21:44:01.906" v="1515" actId="20577"/>
          <ac:spMkLst>
            <pc:docMk/>
            <pc:sldMk cId="0" sldId="363"/>
            <ac:spMk id="6147" creationId="{33CFEE74-7B51-47B2-8BC9-945D38E983E7}"/>
          </ac:spMkLst>
        </pc:spChg>
      </pc:sldChg>
      <pc:sldChg chg="modSp del mod">
        <pc:chgData name="Laurent-Walter Goix (Nokia)" userId="9ff40d73-f4ab-4eaa-b919-9a91c319482c" providerId="ADAL" clId="{9E563BC6-A20D-4AC2-9795-EABE0E84D903}" dt="2023-11-02T10:15:25.399" v="1565" actId="20577"/>
        <pc:sldMkLst>
          <pc:docMk/>
          <pc:sldMk cId="1264103956" sldId="364"/>
        </pc:sldMkLst>
        <pc:spChg chg="mod">
          <ac:chgData name="Laurent-Walter Goix (Nokia)" userId="9ff40d73-f4ab-4eaa-b919-9a91c319482c" providerId="ADAL" clId="{9E563BC6-A20D-4AC2-9795-EABE0E84D903}" dt="2023-10-30T15:01:22.036" v="463" actId="20577"/>
          <ac:spMkLst>
            <pc:docMk/>
            <pc:sldMk cId="1264103956" sldId="364"/>
            <ac:spMk id="2" creationId="{E60800D0-EF42-55D8-27D7-9161450970ED}"/>
          </ac:spMkLst>
        </pc:spChg>
        <pc:spChg chg="mod">
          <ac:chgData name="Laurent-Walter Goix (Nokia)" userId="9ff40d73-f4ab-4eaa-b919-9a91c319482c" providerId="ADAL" clId="{9E563BC6-A20D-4AC2-9795-EABE0E84D903}" dt="2023-11-02T10:15:25.399" v="1565" actId="20577"/>
          <ac:spMkLst>
            <pc:docMk/>
            <pc:sldMk cId="1264103956" sldId="364"/>
            <ac:spMk id="3" creationId="{FE884A36-1290-9384-7616-D46C6F829B03}"/>
          </ac:spMkLst>
        </pc:spChg>
        <pc:spChg chg="add mod">
          <ac:chgData name="Laurent-Walter Goix (Nokia)" userId="9ff40d73-f4ab-4eaa-b919-9a91c319482c" providerId="ADAL" clId="{9E563BC6-A20D-4AC2-9795-EABE0E84D903}" dt="2023-10-30T16:23:55.414" v="1447" actId="1038"/>
          <ac:spMkLst>
            <pc:docMk/>
            <pc:sldMk cId="1264103956" sldId="364"/>
            <ac:spMk id="5" creationId="{B0419C98-70FF-8A5F-520A-D8288E9E10AA}"/>
          </ac:spMkLst>
        </pc:spChg>
        <pc:graphicFrameChg chg="add del">
          <ac:chgData name="Laurent-Walter Goix (Nokia)" userId="9ff40d73-f4ab-4eaa-b919-9a91c319482c" providerId="ADAL" clId="{9E563BC6-A20D-4AC2-9795-EABE0E84D903}" dt="2023-10-30T15:14:37.678" v="1274" actId="26606"/>
          <ac:graphicFrameMkLst>
            <pc:docMk/>
            <pc:sldMk cId="1264103956" sldId="364"/>
            <ac:graphicFrameMk id="7" creationId="{3ED0A356-9051-BD29-F635-E97692E928FF}"/>
          </ac:graphicFrameMkLst>
        </pc:graphicFrameChg>
        <pc:picChg chg="add mod">
          <ac:chgData name="Laurent-Walter Goix (Nokia)" userId="9ff40d73-f4ab-4eaa-b919-9a91c319482c" providerId="ADAL" clId="{9E563BC6-A20D-4AC2-9795-EABE0E84D903}" dt="2023-10-30T16:23:55.414" v="1447" actId="1038"/>
          <ac:picMkLst>
            <pc:docMk/>
            <pc:sldMk cId="1264103956" sldId="364"/>
            <ac:picMk id="4" creationId="{DAA4BCF5-0956-E613-5608-96FA60657F80}"/>
          </ac:picMkLst>
        </pc:picChg>
      </pc:sldChg>
      <pc:sldChg chg="addSp delSp modSp new mod">
        <pc:chgData name="Laurent-Walter Goix (Nokia)" userId="9ff40d73-f4ab-4eaa-b919-9a91c319482c" providerId="ADAL" clId="{9E563BC6-A20D-4AC2-9795-EABE0E84D903}" dt="2023-10-30T15:16:02.734" v="1300" actId="20577"/>
        <pc:sldMkLst>
          <pc:docMk/>
          <pc:sldMk cId="1261712922" sldId="365"/>
        </pc:sldMkLst>
        <pc:spChg chg="mod">
          <ac:chgData name="Laurent-Walter Goix (Nokia)" userId="9ff40d73-f4ab-4eaa-b919-9a91c319482c" providerId="ADAL" clId="{9E563BC6-A20D-4AC2-9795-EABE0E84D903}" dt="2023-10-30T15:16:02.734" v="1300" actId="20577"/>
          <ac:spMkLst>
            <pc:docMk/>
            <pc:sldMk cId="1261712922" sldId="365"/>
            <ac:spMk id="2" creationId="{F4746542-A95B-C8A3-5AFB-298604CA4DDF}"/>
          </ac:spMkLst>
        </pc:spChg>
        <pc:spChg chg="del">
          <ac:chgData name="Laurent-Walter Goix (Nokia)" userId="9ff40d73-f4ab-4eaa-b919-9a91c319482c" providerId="ADAL" clId="{9E563BC6-A20D-4AC2-9795-EABE0E84D903}" dt="2023-10-30T15:15:48.325" v="1287" actId="478"/>
          <ac:spMkLst>
            <pc:docMk/>
            <pc:sldMk cId="1261712922" sldId="365"/>
            <ac:spMk id="3" creationId="{4404F4A9-45EA-A0CC-BE3E-FE36AAD8F080}"/>
          </ac:spMkLst>
        </pc:spChg>
        <pc:spChg chg="mod">
          <ac:chgData name="Laurent-Walter Goix (Nokia)" userId="9ff40d73-f4ab-4eaa-b919-9a91c319482c" providerId="ADAL" clId="{9E563BC6-A20D-4AC2-9795-EABE0E84D903}" dt="2023-10-30T15:15:48.773" v="1288"/>
          <ac:spMkLst>
            <pc:docMk/>
            <pc:sldMk cId="1261712922" sldId="365"/>
            <ac:spMk id="8" creationId="{BA10B27B-A835-F8F2-0C03-3DC32FE629CC}"/>
          </ac:spMkLst>
        </pc:spChg>
        <pc:spChg chg="mod">
          <ac:chgData name="Laurent-Walter Goix (Nokia)" userId="9ff40d73-f4ab-4eaa-b919-9a91c319482c" providerId="ADAL" clId="{9E563BC6-A20D-4AC2-9795-EABE0E84D903}" dt="2023-10-30T15:15:48.773" v="1288"/>
          <ac:spMkLst>
            <pc:docMk/>
            <pc:sldMk cId="1261712922" sldId="365"/>
            <ac:spMk id="9" creationId="{78D08D0F-CDEE-5BC9-8378-117D707C1731}"/>
          </ac:spMkLst>
        </pc:spChg>
        <pc:spChg chg="mod">
          <ac:chgData name="Laurent-Walter Goix (Nokia)" userId="9ff40d73-f4ab-4eaa-b919-9a91c319482c" providerId="ADAL" clId="{9E563BC6-A20D-4AC2-9795-EABE0E84D903}" dt="2023-10-30T15:15:48.773" v="1288"/>
          <ac:spMkLst>
            <pc:docMk/>
            <pc:sldMk cId="1261712922" sldId="365"/>
            <ac:spMk id="10" creationId="{0E3BF06A-3CFC-1F65-7C07-5440F5047368}"/>
          </ac:spMkLst>
        </pc:spChg>
        <pc:spChg chg="mod">
          <ac:chgData name="Laurent-Walter Goix (Nokia)" userId="9ff40d73-f4ab-4eaa-b919-9a91c319482c" providerId="ADAL" clId="{9E563BC6-A20D-4AC2-9795-EABE0E84D903}" dt="2023-10-30T15:15:48.773" v="1288"/>
          <ac:spMkLst>
            <pc:docMk/>
            <pc:sldMk cId="1261712922" sldId="365"/>
            <ac:spMk id="11" creationId="{2F7987A6-8C3A-A7AB-8C87-D9FCCC983021}"/>
          </ac:spMkLst>
        </pc:spChg>
        <pc:spChg chg="mod">
          <ac:chgData name="Laurent-Walter Goix (Nokia)" userId="9ff40d73-f4ab-4eaa-b919-9a91c319482c" providerId="ADAL" clId="{9E563BC6-A20D-4AC2-9795-EABE0E84D903}" dt="2023-10-30T15:15:48.773" v="1288"/>
          <ac:spMkLst>
            <pc:docMk/>
            <pc:sldMk cId="1261712922" sldId="365"/>
            <ac:spMk id="12" creationId="{DFA97ED0-4155-A46C-64C8-91C700DD0299}"/>
          </ac:spMkLst>
        </pc:spChg>
        <pc:spChg chg="add mod">
          <ac:chgData name="Laurent-Walter Goix (Nokia)" userId="9ff40d73-f4ab-4eaa-b919-9a91c319482c" providerId="ADAL" clId="{9E563BC6-A20D-4AC2-9795-EABE0E84D903}" dt="2023-10-30T15:15:53.429" v="1290" actId="6549"/>
          <ac:spMkLst>
            <pc:docMk/>
            <pc:sldMk cId="1261712922" sldId="365"/>
            <ac:spMk id="15" creationId="{68203D93-22DC-A968-853C-645912FB64D0}"/>
          </ac:spMkLst>
        </pc:spChg>
        <pc:spChg chg="add mod">
          <ac:chgData name="Laurent-Walter Goix (Nokia)" userId="9ff40d73-f4ab-4eaa-b919-9a91c319482c" providerId="ADAL" clId="{9E563BC6-A20D-4AC2-9795-EABE0E84D903}" dt="2023-10-30T15:15:51.032" v="1289" actId="1076"/>
          <ac:spMkLst>
            <pc:docMk/>
            <pc:sldMk cId="1261712922" sldId="365"/>
            <ac:spMk id="17" creationId="{60FC9B6B-B4A3-ACF3-8853-3E149E9D44A6}"/>
          </ac:spMkLst>
        </pc:spChg>
        <pc:spChg chg="add mod">
          <ac:chgData name="Laurent-Walter Goix (Nokia)" userId="9ff40d73-f4ab-4eaa-b919-9a91c319482c" providerId="ADAL" clId="{9E563BC6-A20D-4AC2-9795-EABE0E84D903}" dt="2023-10-30T15:15:51.032" v="1289" actId="1076"/>
          <ac:spMkLst>
            <pc:docMk/>
            <pc:sldMk cId="1261712922" sldId="365"/>
            <ac:spMk id="19" creationId="{E6C41645-7E76-1490-90DB-AC12E7E3A3EF}"/>
          </ac:spMkLst>
        </pc:spChg>
        <pc:spChg chg="add mod">
          <ac:chgData name="Laurent-Walter Goix (Nokia)" userId="9ff40d73-f4ab-4eaa-b919-9a91c319482c" providerId="ADAL" clId="{9E563BC6-A20D-4AC2-9795-EABE0E84D903}" dt="2023-10-30T15:15:51.032" v="1289" actId="1076"/>
          <ac:spMkLst>
            <pc:docMk/>
            <pc:sldMk cId="1261712922" sldId="365"/>
            <ac:spMk id="21" creationId="{F4FC3E92-1493-912C-CD98-BC3F67099146}"/>
          </ac:spMkLst>
        </pc:spChg>
        <pc:grpChg chg="add mod">
          <ac:chgData name="Laurent-Walter Goix (Nokia)" userId="9ff40d73-f4ab-4eaa-b919-9a91c319482c" providerId="ADAL" clId="{9E563BC6-A20D-4AC2-9795-EABE0E84D903}" dt="2023-10-30T15:15:51.032" v="1289" actId="1076"/>
          <ac:grpSpMkLst>
            <pc:docMk/>
            <pc:sldMk cId="1261712922" sldId="365"/>
            <ac:grpSpMk id="4" creationId="{FFD733C3-C3B1-A8CE-26B7-35F258E8B652}"/>
          </ac:grpSpMkLst>
        </pc:grpChg>
        <pc:picChg chg="mod">
          <ac:chgData name="Laurent-Walter Goix (Nokia)" userId="9ff40d73-f4ab-4eaa-b919-9a91c319482c" providerId="ADAL" clId="{9E563BC6-A20D-4AC2-9795-EABE0E84D903}" dt="2023-10-30T15:15:48.773" v="1288"/>
          <ac:picMkLst>
            <pc:docMk/>
            <pc:sldMk cId="1261712922" sldId="365"/>
            <ac:picMk id="5" creationId="{FF06145D-0F6F-6B12-B93B-98E25CFEBA5F}"/>
          </ac:picMkLst>
        </pc:picChg>
        <pc:picChg chg="mod">
          <ac:chgData name="Laurent-Walter Goix (Nokia)" userId="9ff40d73-f4ab-4eaa-b919-9a91c319482c" providerId="ADAL" clId="{9E563BC6-A20D-4AC2-9795-EABE0E84D903}" dt="2023-10-30T15:15:48.773" v="1288"/>
          <ac:picMkLst>
            <pc:docMk/>
            <pc:sldMk cId="1261712922" sldId="365"/>
            <ac:picMk id="6" creationId="{E8F6AC4E-D0BB-BB7B-9E9D-1BB3DC74E3FE}"/>
          </ac:picMkLst>
        </pc:picChg>
        <pc:picChg chg="mod">
          <ac:chgData name="Laurent-Walter Goix (Nokia)" userId="9ff40d73-f4ab-4eaa-b919-9a91c319482c" providerId="ADAL" clId="{9E563BC6-A20D-4AC2-9795-EABE0E84D903}" dt="2023-10-30T15:15:48.773" v="1288"/>
          <ac:picMkLst>
            <pc:docMk/>
            <pc:sldMk cId="1261712922" sldId="365"/>
            <ac:picMk id="7" creationId="{12FA44C8-A96D-FE6E-3164-E7DE5B6646B6}"/>
          </ac:picMkLst>
        </pc:picChg>
        <pc:picChg chg="mod">
          <ac:chgData name="Laurent-Walter Goix (Nokia)" userId="9ff40d73-f4ab-4eaa-b919-9a91c319482c" providerId="ADAL" clId="{9E563BC6-A20D-4AC2-9795-EABE0E84D903}" dt="2023-10-30T15:15:48.773" v="1288"/>
          <ac:picMkLst>
            <pc:docMk/>
            <pc:sldMk cId="1261712922" sldId="365"/>
            <ac:picMk id="13" creationId="{25AA3714-CD54-C5C5-38A7-04D3B83A3DA7}"/>
          </ac:picMkLst>
        </pc:picChg>
        <pc:picChg chg="mod">
          <ac:chgData name="Laurent-Walter Goix (Nokia)" userId="9ff40d73-f4ab-4eaa-b919-9a91c319482c" providerId="ADAL" clId="{9E563BC6-A20D-4AC2-9795-EABE0E84D903}" dt="2023-10-30T15:15:48.773" v="1288"/>
          <ac:picMkLst>
            <pc:docMk/>
            <pc:sldMk cId="1261712922" sldId="365"/>
            <ac:picMk id="14" creationId="{148AC1F7-565A-C027-B757-55D641A72EFE}"/>
          </ac:picMkLst>
        </pc:picChg>
        <pc:picChg chg="add mod">
          <ac:chgData name="Laurent-Walter Goix (Nokia)" userId="9ff40d73-f4ab-4eaa-b919-9a91c319482c" providerId="ADAL" clId="{9E563BC6-A20D-4AC2-9795-EABE0E84D903}" dt="2023-10-30T15:15:51.032" v="1289" actId="1076"/>
          <ac:picMkLst>
            <pc:docMk/>
            <pc:sldMk cId="1261712922" sldId="365"/>
            <ac:picMk id="16" creationId="{33AFBA81-131D-D117-BA5E-D94693CAF091}"/>
          </ac:picMkLst>
        </pc:picChg>
        <pc:picChg chg="add mod">
          <ac:chgData name="Laurent-Walter Goix (Nokia)" userId="9ff40d73-f4ab-4eaa-b919-9a91c319482c" providerId="ADAL" clId="{9E563BC6-A20D-4AC2-9795-EABE0E84D903}" dt="2023-10-30T15:15:51.032" v="1289" actId="1076"/>
          <ac:picMkLst>
            <pc:docMk/>
            <pc:sldMk cId="1261712922" sldId="365"/>
            <ac:picMk id="18" creationId="{9B327DC9-F89F-7980-754A-25394149CC0C}"/>
          </ac:picMkLst>
        </pc:picChg>
        <pc:picChg chg="add mod">
          <ac:chgData name="Laurent-Walter Goix (Nokia)" userId="9ff40d73-f4ab-4eaa-b919-9a91c319482c" providerId="ADAL" clId="{9E563BC6-A20D-4AC2-9795-EABE0E84D903}" dt="2023-10-30T15:15:51.032" v="1289" actId="1076"/>
          <ac:picMkLst>
            <pc:docMk/>
            <pc:sldMk cId="1261712922" sldId="365"/>
            <ac:picMk id="20" creationId="{9085E1FC-2D80-EDF1-0AF1-BA6D296FFEA8}"/>
          </ac:picMkLst>
        </pc:picChg>
        <pc:picChg chg="add mod">
          <ac:chgData name="Laurent-Walter Goix (Nokia)" userId="9ff40d73-f4ab-4eaa-b919-9a91c319482c" providerId="ADAL" clId="{9E563BC6-A20D-4AC2-9795-EABE0E84D903}" dt="2023-10-30T15:15:51.032" v="1289" actId="1076"/>
          <ac:picMkLst>
            <pc:docMk/>
            <pc:sldMk cId="1261712922" sldId="365"/>
            <ac:picMk id="22" creationId="{8D2D28F4-130A-AF1F-593A-C2A0519F2B91}"/>
          </ac:picMkLst>
        </pc:picChg>
      </pc:sldChg>
      <pc:sldChg chg="add modTransition">
        <pc:chgData name="Laurent-Walter Goix (Nokia)" userId="9ff40d73-f4ab-4eaa-b919-9a91c319482c" providerId="ADAL" clId="{9E563BC6-A20D-4AC2-9795-EABE0E84D903}" dt="2023-10-30T16:18:34.367" v="1410"/>
        <pc:sldMkLst>
          <pc:docMk/>
          <pc:sldMk cId="0" sldId="849"/>
        </pc:sldMkLst>
      </pc:sldChg>
      <pc:sldChg chg="modSp new mod delCm modCm">
        <pc:chgData name="Laurent-Walter Goix (Nokia)" userId="9ff40d73-f4ab-4eaa-b919-9a91c319482c" providerId="ADAL" clId="{9E563BC6-A20D-4AC2-9795-EABE0E84D903}" dt="2023-11-03T15:07:04.736" v="1566"/>
        <pc:sldMkLst>
          <pc:docMk/>
          <pc:sldMk cId="1669985810" sldId="850"/>
        </pc:sldMkLst>
        <pc:spChg chg="mod">
          <ac:chgData name="Laurent-Walter Goix (Nokia)" userId="9ff40d73-f4ab-4eaa-b919-9a91c319482c" providerId="ADAL" clId="{9E563BC6-A20D-4AC2-9795-EABE0E84D903}" dt="2023-10-30T16:19:02.770" v="1424" actId="20577"/>
          <ac:spMkLst>
            <pc:docMk/>
            <pc:sldMk cId="1669985810" sldId="850"/>
            <ac:spMk id="2" creationId="{FE43851C-71D5-9973-AB32-4EF563633BB5}"/>
          </ac:spMkLst>
        </pc:spChg>
        <pc:spChg chg="mod">
          <ac:chgData name="Laurent-Walter Goix (Nokia)" userId="9ff40d73-f4ab-4eaa-b919-9a91c319482c" providerId="ADAL" clId="{9E563BC6-A20D-4AC2-9795-EABE0E84D903}" dt="2023-10-31T11:12:52.832" v="1549" actId="20577"/>
          <ac:spMkLst>
            <pc:docMk/>
            <pc:sldMk cId="1669985810" sldId="850"/>
            <ac:spMk id="3" creationId="{A8BC57C2-3F2D-0348-2991-11B6405B313C}"/>
          </ac:spMkLst>
        </pc:spChg>
        <pc:extLst>
          <p:ext xmlns:p="http://schemas.openxmlformats.org/presentationml/2006/main" uri="{D6D511B9-2390-475A-947B-AFAB55BFBCF1}">
            <pc226:cmChg xmlns:pc226="http://schemas.microsoft.com/office/powerpoint/2022/06/main/command" chg="del mod">
              <pc226:chgData name="Laurent-Walter Goix (Nokia)" userId="9ff40d73-f4ab-4eaa-b919-9a91c319482c" providerId="ADAL" clId="{9E563BC6-A20D-4AC2-9795-EABE0E84D903}" dt="2023-11-03T15:07:04.736" v="1566"/>
              <pc2:cmMkLst xmlns:pc2="http://schemas.microsoft.com/office/powerpoint/2019/9/main/command">
                <pc:docMk/>
                <pc:sldMk cId="1669985810" sldId="850"/>
                <pc2:cmMk id="{B050F8B7-547F-429C-82C3-0889A3ABF6A2}"/>
              </pc2:cmMkLst>
              <pc226:cmRplyChg chg="add">
                <pc226:chgData name="Laurent-Walter Goix (Nokia)" userId="9ff40d73-f4ab-4eaa-b919-9a91c319482c" providerId="ADAL" clId="{9E563BC6-A20D-4AC2-9795-EABE0E84D903}" dt="2023-10-31T11:13:27.612" v="1550"/>
                <pc2:cmRplyMkLst xmlns:pc2="http://schemas.microsoft.com/office/powerpoint/2019/9/main/command">
                  <pc:docMk/>
                  <pc:sldMk cId="1669985810" sldId="850"/>
                  <pc2:cmMk id="{B050F8B7-547F-429C-82C3-0889A3ABF6A2}"/>
                  <pc2:cmRplyMk id="{D8827E4F-4F6B-4EE0-854D-885F2FA90CED}"/>
                </pc2:cmRplyMkLst>
              </pc226:cmRplyChg>
            </pc226:cmChg>
          </p:ext>
        </pc:extLst>
      </pc:sldChg>
      <pc:sldChg chg="del">
        <pc:chgData name="Laurent-Walter Goix (Nokia)" userId="9ff40d73-f4ab-4eaa-b919-9a91c319482c" providerId="ADAL" clId="{9E563BC6-A20D-4AC2-9795-EABE0E84D903}" dt="2023-10-30T14:46:20.698" v="80" actId="47"/>
        <pc:sldMkLst>
          <pc:docMk/>
          <pc:sldMk cId="475004185" sldId="2134805294"/>
        </pc:sldMkLst>
      </pc:sldChg>
      <pc:sldChg chg="del">
        <pc:chgData name="Laurent-Walter Goix (Nokia)" userId="9ff40d73-f4ab-4eaa-b919-9a91c319482c" providerId="ADAL" clId="{9E563BC6-A20D-4AC2-9795-EABE0E84D903}" dt="2023-10-30T14:46:20.970" v="81" actId="47"/>
        <pc:sldMkLst>
          <pc:docMk/>
          <pc:sldMk cId="1513215980" sldId="2134805295"/>
        </pc:sldMkLst>
      </pc:sldChg>
      <pc:sldChg chg="del">
        <pc:chgData name="Laurent-Walter Goix (Nokia)" userId="9ff40d73-f4ab-4eaa-b919-9a91c319482c" providerId="ADAL" clId="{9E563BC6-A20D-4AC2-9795-EABE0E84D903}" dt="2023-10-30T14:46:21.245" v="82" actId="47"/>
        <pc:sldMkLst>
          <pc:docMk/>
          <pc:sldMk cId="1445398082" sldId="2134805296"/>
        </pc:sldMkLst>
      </pc:sldChg>
      <pc:sldChg chg="del">
        <pc:chgData name="Laurent-Walter Goix (Nokia)" userId="9ff40d73-f4ab-4eaa-b919-9a91c319482c" providerId="ADAL" clId="{9E563BC6-A20D-4AC2-9795-EABE0E84D903}" dt="2023-10-30T14:46:21.368" v="83" actId="47"/>
        <pc:sldMkLst>
          <pc:docMk/>
          <pc:sldMk cId="4036704178" sldId="2134805297"/>
        </pc:sldMkLst>
      </pc:sldChg>
      <pc:sldChg chg="del">
        <pc:chgData name="Laurent-Walter Goix (Nokia)" userId="9ff40d73-f4ab-4eaa-b919-9a91c319482c" providerId="ADAL" clId="{9E563BC6-A20D-4AC2-9795-EABE0E84D903}" dt="2023-10-30T14:46:23.579" v="84" actId="47"/>
        <pc:sldMkLst>
          <pc:docMk/>
          <pc:sldMk cId="350157917" sldId="2134805298"/>
        </pc:sldMkLst>
      </pc:sldChg>
      <pc:sldChg chg="del">
        <pc:chgData name="Laurent-Walter Goix (Nokia)" userId="9ff40d73-f4ab-4eaa-b919-9a91c319482c" providerId="ADAL" clId="{9E563BC6-A20D-4AC2-9795-EABE0E84D903}" dt="2023-10-30T14:46:24.298" v="85" actId="47"/>
        <pc:sldMkLst>
          <pc:docMk/>
          <pc:sldMk cId="3285784554" sldId="2134805299"/>
        </pc:sldMkLst>
      </pc:sldChg>
      <pc:sldMasterChg chg="modSp mod">
        <pc:chgData name="Laurent-Walter Goix (Nokia)" userId="9ff40d73-f4ab-4eaa-b919-9a91c319482c" providerId="ADAL" clId="{9E563BC6-A20D-4AC2-9795-EABE0E84D903}" dt="2023-11-03T18:51:56.885" v="1574"/>
        <pc:sldMasterMkLst>
          <pc:docMk/>
          <pc:sldMasterMk cId="0" sldId="2147485146"/>
        </pc:sldMasterMkLst>
        <pc:spChg chg="mod">
          <ac:chgData name="Laurent-Walter Goix (Nokia)" userId="9ff40d73-f4ab-4eaa-b919-9a91c319482c" providerId="ADAL" clId="{9E563BC6-A20D-4AC2-9795-EABE0E84D903}" dt="2023-11-03T18:51:56.885" v="1574"/>
          <ac:spMkLst>
            <pc:docMk/>
            <pc:sldMasterMk cId="0" sldId="2147485146"/>
            <ac:spMk id="13" creationId="{AF4006C6-1A95-4284-A498-917EA49F0F95}"/>
          </ac:spMkLst>
        </pc:spChg>
      </pc:sldMasterChg>
    </pc:docChg>
  </pc:docChgLst>
  <pc:docChgLst>
    <pc:chgData name="Hideaki Takahashi (Nokia)" userId="S::hideaki.takahashi@nokia.com::42788fdf-2e17-4914-9a82-fe3b5b4191b2" providerId="AD" clId="Web-{63A08211-0DB6-3FDE-5CEA-2B557FF64A8B}"/>
    <pc:docChg chg="">
      <pc:chgData name="Hideaki Takahashi (Nokia)" userId="S::hideaki.takahashi@nokia.com::42788fdf-2e17-4914-9a82-fe3b5b4191b2" providerId="AD" clId="Web-{63A08211-0DB6-3FDE-5CEA-2B557FF64A8B}" dt="2023-10-31T12:31:19.392" v="2"/>
      <pc:docMkLst>
        <pc:docMk/>
      </pc:docMkLst>
      <pc:sldChg chg="modCm">
        <pc:chgData name="Hideaki Takahashi (Nokia)" userId="S::hideaki.takahashi@nokia.com::42788fdf-2e17-4914-9a82-fe3b5b4191b2" providerId="AD" clId="Web-{63A08211-0DB6-3FDE-5CEA-2B557FF64A8B}" dt="2023-10-31T12:31:19.392" v="2"/>
        <pc:sldMkLst>
          <pc:docMk/>
          <pc:sldMk cId="1669985810" sldId="850"/>
        </pc:sldMkLst>
        <pc:extLst>
          <p:ext xmlns:p="http://schemas.openxmlformats.org/presentationml/2006/main" uri="{D6D511B9-2390-475A-947B-AFAB55BFBCF1}">
            <pc226:cmChg xmlns:pc226="http://schemas.microsoft.com/office/powerpoint/2022/06/main/command" chg="mod modRxn">
              <pc226:chgData name="Hideaki Takahashi (Nokia)" userId="S::hideaki.takahashi@nokia.com::42788fdf-2e17-4914-9a82-fe3b5b4191b2" providerId="AD" clId="Web-{63A08211-0DB6-3FDE-5CEA-2B557FF64A8B}" dt="2023-10-31T12:31:19.392" v="2"/>
              <pc2:cmMkLst xmlns:pc2="http://schemas.microsoft.com/office/powerpoint/2019/9/main/command">
                <pc:docMk/>
                <pc:sldMk cId="1669985810" sldId="850"/>
                <pc2:cmMk id="{B050F8B7-547F-429C-82C3-0889A3ABF6A2}"/>
              </pc2:cmMkLst>
              <pc226:cmRplyChg chg="mod modRxn">
                <pc226:chgData name="Hideaki Takahashi (Nokia)" userId="S::hideaki.takahashi@nokia.com::42788fdf-2e17-4914-9a82-fe3b5b4191b2" providerId="AD" clId="Web-{63A08211-0DB6-3FDE-5CEA-2B557FF64A8B}" dt="2023-10-31T12:31:19.392" v="2"/>
                <pc2:cmRplyMkLst xmlns:pc2="http://schemas.microsoft.com/office/powerpoint/2019/9/main/command">
                  <pc:docMk/>
                  <pc:sldMk cId="1669985810" sldId="850"/>
                  <pc2:cmMk id="{B050F8B7-547F-429C-82C3-0889A3ABF6A2}"/>
                  <pc2:cmRplyMk id="{D8827E4F-4F6B-4EE0-854D-885F2FA90CED}"/>
                </pc2:cmRplyMkLst>
              </pc226:cmRplyChg>
            </pc226:cmChg>
          </p:ext>
        </pc:extLst>
      </pc:sldChg>
    </pc:docChg>
  </pc:docChgLst>
  <pc:docChgLst>
    <pc:chgData name="Laurent-Walter Goix (Nokia)" userId="9ff40d73-f4ab-4eaa-b919-9a91c319482c" providerId="ADAL" clId="{1E48D20C-2CEB-46A8-B278-C56C7069BDF5}"/>
    <pc:docChg chg="undo custSel addSld delSld modSld">
      <pc:chgData name="Laurent-Walter Goix (Nokia)" userId="9ff40d73-f4ab-4eaa-b919-9a91c319482c" providerId="ADAL" clId="{1E48D20C-2CEB-46A8-B278-C56C7069BDF5}" dt="2023-10-18T15:26:22.848" v="499" actId="47"/>
      <pc:docMkLst>
        <pc:docMk/>
      </pc:docMkLst>
      <pc:sldChg chg="modSp mod">
        <pc:chgData name="Laurent-Walter Goix (Nokia)" userId="9ff40d73-f4ab-4eaa-b919-9a91c319482c" providerId="ADAL" clId="{1E48D20C-2CEB-46A8-B278-C56C7069BDF5}" dt="2023-10-18T15:01:53.555" v="6" actId="20577"/>
        <pc:sldMkLst>
          <pc:docMk/>
          <pc:sldMk cId="0" sldId="363"/>
        </pc:sldMkLst>
        <pc:spChg chg="mod">
          <ac:chgData name="Laurent-Walter Goix (Nokia)" userId="9ff40d73-f4ab-4eaa-b919-9a91c319482c" providerId="ADAL" clId="{1E48D20C-2CEB-46A8-B278-C56C7069BDF5}" dt="2023-10-18T15:01:53.555" v="6" actId="20577"/>
          <ac:spMkLst>
            <pc:docMk/>
            <pc:sldMk cId="0" sldId="363"/>
            <ac:spMk id="6147" creationId="{33CFEE74-7B51-47B2-8BC9-945D38E983E7}"/>
          </ac:spMkLst>
        </pc:spChg>
      </pc:sldChg>
      <pc:sldChg chg="del">
        <pc:chgData name="Laurent-Walter Goix (Nokia)" userId="9ff40d73-f4ab-4eaa-b919-9a91c319482c" providerId="ADAL" clId="{1E48D20C-2CEB-46A8-B278-C56C7069BDF5}" dt="2023-10-18T15:01:27.059" v="2" actId="47"/>
        <pc:sldMkLst>
          <pc:docMk/>
          <pc:sldMk cId="1261712922" sldId="365"/>
        </pc:sldMkLst>
      </pc:sldChg>
      <pc:sldChg chg="del">
        <pc:chgData name="Laurent-Walter Goix (Nokia)" userId="9ff40d73-f4ab-4eaa-b919-9a91c319482c" providerId="ADAL" clId="{1E48D20C-2CEB-46A8-B278-C56C7069BDF5}" dt="2023-10-18T15:01:33.393" v="3" actId="47"/>
        <pc:sldMkLst>
          <pc:docMk/>
          <pc:sldMk cId="2933592862" sldId="2134805283"/>
        </pc:sldMkLst>
      </pc:sldChg>
      <pc:sldChg chg="del">
        <pc:chgData name="Laurent-Walter Goix (Nokia)" userId="9ff40d73-f4ab-4eaa-b919-9a91c319482c" providerId="ADAL" clId="{1E48D20C-2CEB-46A8-B278-C56C7069BDF5}" dt="2023-10-18T15:01:20.775" v="0" actId="47"/>
        <pc:sldMkLst>
          <pc:docMk/>
          <pc:sldMk cId="3598838403" sldId="2134805286"/>
        </pc:sldMkLst>
      </pc:sldChg>
      <pc:sldChg chg="del">
        <pc:chgData name="Laurent-Walter Goix (Nokia)" userId="9ff40d73-f4ab-4eaa-b919-9a91c319482c" providerId="ADAL" clId="{1E48D20C-2CEB-46A8-B278-C56C7069BDF5}" dt="2023-10-18T15:26:22.848" v="499" actId="47"/>
        <pc:sldMkLst>
          <pc:docMk/>
          <pc:sldMk cId="3756600369" sldId="2134805287"/>
        </pc:sldMkLst>
      </pc:sldChg>
      <pc:sldChg chg="del">
        <pc:chgData name="Laurent-Walter Goix (Nokia)" userId="9ff40d73-f4ab-4eaa-b919-9a91c319482c" providerId="ADAL" clId="{1E48D20C-2CEB-46A8-B278-C56C7069BDF5}" dt="2023-10-18T15:01:23.532" v="1" actId="47"/>
        <pc:sldMkLst>
          <pc:docMk/>
          <pc:sldMk cId="743583304" sldId="2134805289"/>
        </pc:sldMkLst>
      </pc:sldChg>
      <pc:sldChg chg="del">
        <pc:chgData name="Laurent-Walter Goix (Nokia)" userId="9ff40d73-f4ab-4eaa-b919-9a91c319482c" providerId="ADAL" clId="{1E48D20C-2CEB-46A8-B278-C56C7069BDF5}" dt="2023-10-18T15:05:10.731" v="29" actId="47"/>
        <pc:sldMkLst>
          <pc:docMk/>
          <pc:sldMk cId="785481598" sldId="2134805291"/>
        </pc:sldMkLst>
      </pc:sldChg>
      <pc:sldChg chg="del">
        <pc:chgData name="Laurent-Walter Goix (Nokia)" userId="9ff40d73-f4ab-4eaa-b919-9a91c319482c" providerId="ADAL" clId="{1E48D20C-2CEB-46A8-B278-C56C7069BDF5}" dt="2023-10-18T15:14:19.110" v="69" actId="47"/>
        <pc:sldMkLst>
          <pc:docMk/>
          <pc:sldMk cId="3060393546" sldId="2134805292"/>
        </pc:sldMkLst>
      </pc:sldChg>
      <pc:sldChg chg="del">
        <pc:chgData name="Laurent-Walter Goix (Nokia)" userId="9ff40d73-f4ab-4eaa-b919-9a91c319482c" providerId="ADAL" clId="{1E48D20C-2CEB-46A8-B278-C56C7069BDF5}" dt="2023-10-18T15:15:51.109" v="111" actId="47"/>
        <pc:sldMkLst>
          <pc:docMk/>
          <pc:sldMk cId="5930214" sldId="2134805293"/>
        </pc:sldMkLst>
      </pc:sldChg>
      <pc:sldChg chg="modSp mod">
        <pc:chgData name="Laurent-Walter Goix (Nokia)" userId="9ff40d73-f4ab-4eaa-b919-9a91c319482c" providerId="ADAL" clId="{1E48D20C-2CEB-46A8-B278-C56C7069BDF5}" dt="2023-10-18T15:03:45.442" v="17" actId="207"/>
        <pc:sldMkLst>
          <pc:docMk/>
          <pc:sldMk cId="1513215980" sldId="2134805295"/>
        </pc:sldMkLst>
        <pc:spChg chg="mod">
          <ac:chgData name="Laurent-Walter Goix (Nokia)" userId="9ff40d73-f4ab-4eaa-b919-9a91c319482c" providerId="ADAL" clId="{1E48D20C-2CEB-46A8-B278-C56C7069BDF5}" dt="2023-10-18T15:03:45.442" v="17" actId="207"/>
          <ac:spMkLst>
            <pc:docMk/>
            <pc:sldMk cId="1513215980" sldId="2134805295"/>
            <ac:spMk id="3" creationId="{CA12EE4B-959C-699B-315F-99955A961DC6}"/>
          </ac:spMkLst>
        </pc:spChg>
      </pc:sldChg>
      <pc:sldChg chg="addSp delSp modSp add mod">
        <pc:chgData name="Laurent-Walter Goix (Nokia)" userId="9ff40d73-f4ab-4eaa-b919-9a91c319482c" providerId="ADAL" clId="{1E48D20C-2CEB-46A8-B278-C56C7069BDF5}" dt="2023-10-18T15:04:42.921" v="28" actId="208"/>
        <pc:sldMkLst>
          <pc:docMk/>
          <pc:sldMk cId="1445398082" sldId="2134805296"/>
        </pc:sldMkLst>
        <pc:spChg chg="mod">
          <ac:chgData name="Laurent-Walter Goix (Nokia)" userId="9ff40d73-f4ab-4eaa-b919-9a91c319482c" providerId="ADAL" clId="{1E48D20C-2CEB-46A8-B278-C56C7069BDF5}" dt="2023-10-18T15:02:33.755" v="9" actId="13926"/>
          <ac:spMkLst>
            <pc:docMk/>
            <pc:sldMk cId="1445398082" sldId="2134805296"/>
            <ac:spMk id="2" creationId="{E9A39864-4B5D-EA75-D8D5-8BD353F6619F}"/>
          </ac:spMkLst>
        </pc:spChg>
        <pc:spChg chg="del">
          <ac:chgData name="Laurent-Walter Goix (Nokia)" userId="9ff40d73-f4ab-4eaa-b919-9a91c319482c" providerId="ADAL" clId="{1E48D20C-2CEB-46A8-B278-C56C7069BDF5}" dt="2023-10-18T15:02:58.055" v="11" actId="478"/>
          <ac:spMkLst>
            <pc:docMk/>
            <pc:sldMk cId="1445398082" sldId="2134805296"/>
            <ac:spMk id="3" creationId="{CA12EE4B-959C-699B-315F-99955A961DC6}"/>
          </ac:spMkLst>
        </pc:spChg>
        <pc:spChg chg="add mod">
          <ac:chgData name="Laurent-Walter Goix (Nokia)" userId="9ff40d73-f4ab-4eaa-b919-9a91c319482c" providerId="ADAL" clId="{1E48D20C-2CEB-46A8-B278-C56C7069BDF5}" dt="2023-10-18T15:04:25.060" v="24" actId="14100"/>
          <ac:spMkLst>
            <pc:docMk/>
            <pc:sldMk cId="1445398082" sldId="2134805296"/>
            <ac:spMk id="6" creationId="{50327291-282C-A567-2B8A-5C755B9787C4}"/>
          </ac:spMkLst>
        </pc:spChg>
        <pc:spChg chg="add mod">
          <ac:chgData name="Laurent-Walter Goix (Nokia)" userId="9ff40d73-f4ab-4eaa-b919-9a91c319482c" providerId="ADAL" clId="{1E48D20C-2CEB-46A8-B278-C56C7069BDF5}" dt="2023-10-18T15:04:10.396" v="20" actId="14100"/>
          <ac:spMkLst>
            <pc:docMk/>
            <pc:sldMk cId="1445398082" sldId="2134805296"/>
            <ac:spMk id="8" creationId="{932CE2BA-5247-BC6F-F763-B67DB55454FB}"/>
          </ac:spMkLst>
        </pc:spChg>
        <pc:spChg chg="add mod">
          <ac:chgData name="Laurent-Walter Goix (Nokia)" userId="9ff40d73-f4ab-4eaa-b919-9a91c319482c" providerId="ADAL" clId="{1E48D20C-2CEB-46A8-B278-C56C7069BDF5}" dt="2023-10-18T15:04:18.226" v="22" actId="14100"/>
          <ac:spMkLst>
            <pc:docMk/>
            <pc:sldMk cId="1445398082" sldId="2134805296"/>
            <ac:spMk id="10" creationId="{3EE236FE-0A0D-BA9B-ACE3-B89A7C3C8B87}"/>
          </ac:spMkLst>
        </pc:spChg>
        <pc:cxnChg chg="del mod">
          <ac:chgData name="Laurent-Walter Goix (Nokia)" userId="9ff40d73-f4ab-4eaa-b919-9a91c319482c" providerId="ADAL" clId="{1E48D20C-2CEB-46A8-B278-C56C7069BDF5}" dt="2023-10-18T15:02:40.014" v="10" actId="478"/>
          <ac:cxnSpMkLst>
            <pc:docMk/>
            <pc:sldMk cId="1445398082" sldId="2134805296"/>
            <ac:cxnSpMk id="4" creationId="{D640D35D-25D1-0E2B-A56F-A2A1DA92D16D}"/>
          </ac:cxnSpMkLst>
        </pc:cxnChg>
        <pc:cxnChg chg="add mod">
          <ac:chgData name="Laurent-Walter Goix (Nokia)" userId="9ff40d73-f4ab-4eaa-b919-9a91c319482c" providerId="ADAL" clId="{1E48D20C-2CEB-46A8-B278-C56C7069BDF5}" dt="2023-10-18T15:04:42.921" v="28" actId="208"/>
          <ac:cxnSpMkLst>
            <pc:docMk/>
            <pc:sldMk cId="1445398082" sldId="2134805296"/>
            <ac:cxnSpMk id="7" creationId="{9CB94223-5863-3922-1A08-3376407C6C52}"/>
          </ac:cxnSpMkLst>
        </pc:cxnChg>
        <pc:cxnChg chg="add mod">
          <ac:chgData name="Laurent-Walter Goix (Nokia)" userId="9ff40d73-f4ab-4eaa-b919-9a91c319482c" providerId="ADAL" clId="{1E48D20C-2CEB-46A8-B278-C56C7069BDF5}" dt="2023-10-18T15:04:42.921" v="28" actId="208"/>
          <ac:cxnSpMkLst>
            <pc:docMk/>
            <pc:sldMk cId="1445398082" sldId="2134805296"/>
            <ac:cxnSpMk id="9" creationId="{E6EE7547-3B93-372F-F33C-371FE338131C}"/>
          </ac:cxnSpMkLst>
        </pc:cxnChg>
        <pc:cxnChg chg="add mod">
          <ac:chgData name="Laurent-Walter Goix (Nokia)" userId="9ff40d73-f4ab-4eaa-b919-9a91c319482c" providerId="ADAL" clId="{1E48D20C-2CEB-46A8-B278-C56C7069BDF5}" dt="2023-10-18T15:04:42.921" v="28" actId="208"/>
          <ac:cxnSpMkLst>
            <pc:docMk/>
            <pc:sldMk cId="1445398082" sldId="2134805296"/>
            <ac:cxnSpMk id="11" creationId="{DB558178-7740-5C79-2083-FF2B6D8480A7}"/>
          </ac:cxnSpMkLst>
        </pc:cxnChg>
      </pc:sldChg>
      <pc:sldChg chg="addSp delSp modSp new mod">
        <pc:chgData name="Laurent-Walter Goix (Nokia)" userId="9ff40d73-f4ab-4eaa-b919-9a91c319482c" providerId="ADAL" clId="{1E48D20C-2CEB-46A8-B278-C56C7069BDF5}" dt="2023-10-18T15:14:12.524" v="68" actId="20577"/>
        <pc:sldMkLst>
          <pc:docMk/>
          <pc:sldMk cId="4036704178" sldId="2134805297"/>
        </pc:sldMkLst>
        <pc:spChg chg="mod">
          <ac:chgData name="Laurent-Walter Goix (Nokia)" userId="9ff40d73-f4ab-4eaa-b919-9a91c319482c" providerId="ADAL" clId="{1E48D20C-2CEB-46A8-B278-C56C7069BDF5}" dt="2023-10-18T15:14:12.524" v="68" actId="20577"/>
          <ac:spMkLst>
            <pc:docMk/>
            <pc:sldMk cId="4036704178" sldId="2134805297"/>
            <ac:spMk id="2" creationId="{A029453A-FA1E-B62B-4F25-CA53AD874E0F}"/>
          </ac:spMkLst>
        </pc:spChg>
        <pc:spChg chg="del">
          <ac:chgData name="Laurent-Walter Goix (Nokia)" userId="9ff40d73-f4ab-4eaa-b919-9a91c319482c" providerId="ADAL" clId="{1E48D20C-2CEB-46A8-B278-C56C7069BDF5}" dt="2023-10-18T15:06:08.242" v="60" actId="478"/>
          <ac:spMkLst>
            <pc:docMk/>
            <pc:sldMk cId="4036704178" sldId="2134805297"/>
            <ac:spMk id="3" creationId="{1C272E01-7397-C88E-F3F9-062082A3880F}"/>
          </ac:spMkLst>
        </pc:spChg>
        <pc:graphicFrameChg chg="add mod modGraphic">
          <ac:chgData name="Laurent-Walter Goix (Nokia)" userId="9ff40d73-f4ab-4eaa-b919-9a91c319482c" providerId="ADAL" clId="{1E48D20C-2CEB-46A8-B278-C56C7069BDF5}" dt="2023-10-18T15:12:54.782" v="62" actId="207"/>
          <ac:graphicFrameMkLst>
            <pc:docMk/>
            <pc:sldMk cId="4036704178" sldId="2134805297"/>
            <ac:graphicFrameMk id="4" creationId="{6B464D3A-01FA-814B-AAB7-AB833BFE3DD5}"/>
          </ac:graphicFrameMkLst>
        </pc:graphicFrameChg>
      </pc:sldChg>
      <pc:sldChg chg="delSp modSp add mod">
        <pc:chgData name="Laurent-Walter Goix (Nokia)" userId="9ff40d73-f4ab-4eaa-b919-9a91c319482c" providerId="ADAL" clId="{1E48D20C-2CEB-46A8-B278-C56C7069BDF5}" dt="2023-10-18T15:26:14.478" v="495" actId="6549"/>
        <pc:sldMkLst>
          <pc:docMk/>
          <pc:sldMk cId="350157917" sldId="2134805298"/>
        </pc:sldMkLst>
        <pc:spChg chg="del">
          <ac:chgData name="Laurent-Walter Goix (Nokia)" userId="9ff40d73-f4ab-4eaa-b919-9a91c319482c" providerId="ADAL" clId="{1E48D20C-2CEB-46A8-B278-C56C7069BDF5}" dt="2023-10-18T15:15:08.582" v="103" actId="478"/>
          <ac:spMkLst>
            <pc:docMk/>
            <pc:sldMk cId="350157917" sldId="2134805298"/>
            <ac:spMk id="11" creationId="{3870106E-2E36-0D17-6A13-299A39C3F684}"/>
          </ac:spMkLst>
        </pc:spChg>
        <pc:spChg chg="del">
          <ac:chgData name="Laurent-Walter Goix (Nokia)" userId="9ff40d73-f4ab-4eaa-b919-9a91c319482c" providerId="ADAL" clId="{1E48D20C-2CEB-46A8-B278-C56C7069BDF5}" dt="2023-10-18T15:15:08.582" v="103" actId="478"/>
          <ac:spMkLst>
            <pc:docMk/>
            <pc:sldMk cId="350157917" sldId="2134805298"/>
            <ac:spMk id="12" creationId="{4D8810C6-99DE-CB05-7293-090BAF1E6671}"/>
          </ac:spMkLst>
        </pc:spChg>
        <pc:spChg chg="del">
          <ac:chgData name="Laurent-Walter Goix (Nokia)" userId="9ff40d73-f4ab-4eaa-b919-9a91c319482c" providerId="ADAL" clId="{1E48D20C-2CEB-46A8-B278-C56C7069BDF5}" dt="2023-10-18T15:15:08.582" v="103" actId="478"/>
          <ac:spMkLst>
            <pc:docMk/>
            <pc:sldMk cId="350157917" sldId="2134805298"/>
            <ac:spMk id="14" creationId="{7920C11F-9472-A235-EDF0-E5F453A28184}"/>
          </ac:spMkLst>
        </pc:spChg>
        <pc:spChg chg="del">
          <ac:chgData name="Laurent-Walter Goix (Nokia)" userId="9ff40d73-f4ab-4eaa-b919-9a91c319482c" providerId="ADAL" clId="{1E48D20C-2CEB-46A8-B278-C56C7069BDF5}" dt="2023-10-18T15:15:08.582" v="103" actId="478"/>
          <ac:spMkLst>
            <pc:docMk/>
            <pc:sldMk cId="350157917" sldId="2134805298"/>
            <ac:spMk id="16" creationId="{371DBF07-B22A-550D-208B-2CC5EC3070EF}"/>
          </ac:spMkLst>
        </pc:spChg>
        <pc:spChg chg="mod">
          <ac:chgData name="Laurent-Walter Goix (Nokia)" userId="9ff40d73-f4ab-4eaa-b919-9a91c319482c" providerId="ADAL" clId="{1E48D20C-2CEB-46A8-B278-C56C7069BDF5}" dt="2023-10-18T15:26:14.478" v="495" actId="6549"/>
          <ac:spMkLst>
            <pc:docMk/>
            <pc:sldMk cId="350157917" sldId="2134805298"/>
            <ac:spMk id="7170" creationId="{3794A7AC-F975-4B82-9FCA-9C67ECE03726}"/>
          </ac:spMkLst>
        </pc:spChg>
        <pc:spChg chg="mod">
          <ac:chgData name="Laurent-Walter Goix (Nokia)" userId="9ff40d73-f4ab-4eaa-b919-9a91c319482c" providerId="ADAL" clId="{1E48D20C-2CEB-46A8-B278-C56C7069BDF5}" dt="2023-10-18T15:15:25.692" v="110" actId="404"/>
          <ac:spMkLst>
            <pc:docMk/>
            <pc:sldMk cId="350157917" sldId="2134805298"/>
            <ac:spMk id="7171" creationId="{8B215120-9330-4C24-86C0-93DB3C460B0D}"/>
          </ac:spMkLst>
        </pc:spChg>
        <pc:graphicFrameChg chg="del">
          <ac:chgData name="Laurent-Walter Goix (Nokia)" userId="9ff40d73-f4ab-4eaa-b919-9a91c319482c" providerId="ADAL" clId="{1E48D20C-2CEB-46A8-B278-C56C7069BDF5}" dt="2023-10-18T15:15:08.582" v="103" actId="478"/>
          <ac:graphicFrameMkLst>
            <pc:docMk/>
            <pc:sldMk cId="350157917" sldId="2134805298"/>
            <ac:graphicFrameMk id="17" creationId="{A3845FBF-2733-5A8B-DFCA-29EEAE7765E5}"/>
          </ac:graphicFrameMkLst>
        </pc:graphicFrameChg>
        <pc:cxnChg chg="del mod">
          <ac:chgData name="Laurent-Walter Goix (Nokia)" userId="9ff40d73-f4ab-4eaa-b919-9a91c319482c" providerId="ADAL" clId="{1E48D20C-2CEB-46A8-B278-C56C7069BDF5}" dt="2023-10-18T15:15:08.582" v="103" actId="478"/>
          <ac:cxnSpMkLst>
            <pc:docMk/>
            <pc:sldMk cId="350157917" sldId="2134805298"/>
            <ac:cxnSpMk id="13" creationId="{E45B5A51-C839-BD51-5EB2-DBD69A73F190}"/>
          </ac:cxnSpMkLst>
        </pc:cxnChg>
        <pc:cxnChg chg="del mod">
          <ac:chgData name="Laurent-Walter Goix (Nokia)" userId="9ff40d73-f4ab-4eaa-b919-9a91c319482c" providerId="ADAL" clId="{1E48D20C-2CEB-46A8-B278-C56C7069BDF5}" dt="2023-10-18T15:15:08.582" v="103" actId="478"/>
          <ac:cxnSpMkLst>
            <pc:docMk/>
            <pc:sldMk cId="350157917" sldId="2134805298"/>
            <ac:cxnSpMk id="15" creationId="{51160D80-5144-01BD-A076-1152EBA59B41}"/>
          </ac:cxnSpMkLst>
        </pc:cxnChg>
      </pc:sldChg>
      <pc:sldChg chg="add del">
        <pc:chgData name="Laurent-Walter Goix (Nokia)" userId="9ff40d73-f4ab-4eaa-b919-9a91c319482c" providerId="ADAL" clId="{1E48D20C-2CEB-46A8-B278-C56C7069BDF5}" dt="2023-10-18T15:14:42.549" v="73" actId="47"/>
        <pc:sldMkLst>
          <pc:docMk/>
          <pc:sldMk cId="2068436634" sldId="2134805298"/>
        </pc:sldMkLst>
      </pc:sldChg>
      <pc:sldChg chg="add del">
        <pc:chgData name="Laurent-Walter Goix (Nokia)" userId="9ff40d73-f4ab-4eaa-b919-9a91c319482c" providerId="ADAL" clId="{1E48D20C-2CEB-46A8-B278-C56C7069BDF5}" dt="2023-10-18T15:14:30.719" v="71"/>
        <pc:sldMkLst>
          <pc:docMk/>
          <pc:sldMk cId="3433967724" sldId="2134805298"/>
        </pc:sldMkLst>
      </pc:sldChg>
      <pc:sldChg chg="addSp modSp add mod">
        <pc:chgData name="Laurent-Walter Goix (Nokia)" userId="9ff40d73-f4ab-4eaa-b919-9a91c319482c" providerId="ADAL" clId="{1E48D20C-2CEB-46A8-B278-C56C7069BDF5}" dt="2023-10-18T15:26:18.939" v="498" actId="6549"/>
        <pc:sldMkLst>
          <pc:docMk/>
          <pc:sldMk cId="3285784554" sldId="2134805299"/>
        </pc:sldMkLst>
        <pc:spChg chg="mod">
          <ac:chgData name="Laurent-Walter Goix (Nokia)" userId="9ff40d73-f4ab-4eaa-b919-9a91c319482c" providerId="ADAL" clId="{1E48D20C-2CEB-46A8-B278-C56C7069BDF5}" dt="2023-10-18T15:26:18.939" v="498" actId="6549"/>
          <ac:spMkLst>
            <pc:docMk/>
            <pc:sldMk cId="3285784554" sldId="2134805299"/>
            <ac:spMk id="7170" creationId="{3794A7AC-F975-4B82-9FCA-9C67ECE03726}"/>
          </ac:spMkLst>
        </pc:spChg>
        <pc:spChg chg="mod">
          <ac:chgData name="Laurent-Walter Goix (Nokia)" userId="9ff40d73-f4ab-4eaa-b919-9a91c319482c" providerId="ADAL" clId="{1E48D20C-2CEB-46A8-B278-C56C7069BDF5}" dt="2023-10-18T15:16:19.920" v="116" actId="5793"/>
          <ac:spMkLst>
            <pc:docMk/>
            <pc:sldMk cId="3285784554" sldId="2134805299"/>
            <ac:spMk id="7171" creationId="{8B215120-9330-4C24-86C0-93DB3C460B0D}"/>
          </ac:spMkLst>
        </pc:spChg>
        <pc:graphicFrameChg chg="add mod modGraphic">
          <ac:chgData name="Laurent-Walter Goix (Nokia)" userId="9ff40d73-f4ab-4eaa-b919-9a91c319482c" providerId="ADAL" clId="{1E48D20C-2CEB-46A8-B278-C56C7069BDF5}" dt="2023-10-18T15:16:35.560" v="125" actId="14100"/>
          <ac:graphicFrameMkLst>
            <pc:docMk/>
            <pc:sldMk cId="3285784554" sldId="2134805299"/>
            <ac:graphicFrameMk id="2" creationId="{B5618452-31D7-E9C2-666E-C3E51685796C}"/>
          </ac:graphicFrameMkLst>
        </pc:graphicFrameChg>
        <pc:graphicFrameChg chg="add mod modGraphic">
          <ac:chgData name="Laurent-Walter Goix (Nokia)" userId="9ff40d73-f4ab-4eaa-b919-9a91c319482c" providerId="ADAL" clId="{1E48D20C-2CEB-46A8-B278-C56C7069BDF5}" dt="2023-10-18T15:16:53.062" v="130" actId="14100"/>
          <ac:graphicFrameMkLst>
            <pc:docMk/>
            <pc:sldMk cId="3285784554" sldId="2134805299"/>
            <ac:graphicFrameMk id="3" creationId="{E980459A-851B-2730-E5EB-37A8B66D24D1}"/>
          </ac:graphicFrameMkLst>
        </pc:graphicFrameChg>
      </pc:sldChg>
      <pc:sldChg chg="addSp modSp add del mod">
        <pc:chgData name="Laurent-Walter Goix (Nokia)" userId="9ff40d73-f4ab-4eaa-b919-9a91c319482c" providerId="ADAL" clId="{1E48D20C-2CEB-46A8-B278-C56C7069BDF5}" dt="2023-10-18T15:26:04.135" v="492" actId="47"/>
        <pc:sldMkLst>
          <pc:docMk/>
          <pc:sldMk cId="2198901706" sldId="2134805300"/>
        </pc:sldMkLst>
        <pc:spChg chg="add mod">
          <ac:chgData name="Laurent-Walter Goix (Nokia)" userId="9ff40d73-f4ab-4eaa-b919-9a91c319482c" providerId="ADAL" clId="{1E48D20C-2CEB-46A8-B278-C56C7069BDF5}" dt="2023-10-18T15:23:18.932" v="261" actId="2085"/>
          <ac:spMkLst>
            <pc:docMk/>
            <pc:sldMk cId="2198901706" sldId="2134805300"/>
            <ac:spMk id="4" creationId="{DA803AFA-C9D0-C68B-3DD5-CFD45A2B0036}"/>
          </ac:spMkLst>
        </pc:spChg>
        <pc:spChg chg="add mod">
          <ac:chgData name="Laurent-Walter Goix (Nokia)" userId="9ff40d73-f4ab-4eaa-b919-9a91c319482c" providerId="ADAL" clId="{1E48D20C-2CEB-46A8-B278-C56C7069BDF5}" dt="2023-10-18T15:25:52.221" v="491" actId="20577"/>
          <ac:spMkLst>
            <pc:docMk/>
            <pc:sldMk cId="2198901706" sldId="2134805300"/>
            <ac:spMk id="6" creationId="{211A05AA-1DF0-C335-F228-F43B9BD6FE70}"/>
          </ac:spMkLst>
        </pc:spChg>
        <pc:spChg chg="mod">
          <ac:chgData name="Laurent-Walter Goix (Nokia)" userId="9ff40d73-f4ab-4eaa-b919-9a91c319482c" providerId="ADAL" clId="{1E48D20C-2CEB-46A8-B278-C56C7069BDF5}" dt="2023-10-18T15:17:32.303" v="139" actId="20577"/>
          <ac:spMkLst>
            <pc:docMk/>
            <pc:sldMk cId="2198901706" sldId="2134805300"/>
            <ac:spMk id="7170" creationId="{3794A7AC-F975-4B82-9FCA-9C67ECE03726}"/>
          </ac:spMkLst>
        </pc:spChg>
        <pc:graphicFrameChg chg="mod modGraphic">
          <ac:chgData name="Laurent-Walter Goix (Nokia)" userId="9ff40d73-f4ab-4eaa-b919-9a91c319482c" providerId="ADAL" clId="{1E48D20C-2CEB-46A8-B278-C56C7069BDF5}" dt="2023-10-18T15:22:08.647" v="155" actId="14100"/>
          <ac:graphicFrameMkLst>
            <pc:docMk/>
            <pc:sldMk cId="2198901706" sldId="2134805300"/>
            <ac:graphicFrameMk id="2" creationId="{B5618452-31D7-E9C2-666E-C3E51685796C}"/>
          </ac:graphicFrameMkLst>
        </pc:graphicFrameChg>
        <pc:graphicFrameChg chg="mod">
          <ac:chgData name="Laurent-Walter Goix (Nokia)" userId="9ff40d73-f4ab-4eaa-b919-9a91c319482c" providerId="ADAL" clId="{1E48D20C-2CEB-46A8-B278-C56C7069BDF5}" dt="2023-10-18T15:18:23.465" v="147"/>
          <ac:graphicFrameMkLst>
            <pc:docMk/>
            <pc:sldMk cId="2198901706" sldId="2134805300"/>
            <ac:graphicFrameMk id="3" creationId="{E980459A-851B-2730-E5EB-37A8B66D24D1}"/>
          </ac:graphicFrameMkLst>
        </pc:graphicFrameChg>
      </pc:sldChg>
      <pc:sldMasterChg chg="delSldLayout">
        <pc:chgData name="Laurent-Walter Goix (Nokia)" userId="9ff40d73-f4ab-4eaa-b919-9a91c319482c" providerId="ADAL" clId="{1E48D20C-2CEB-46A8-B278-C56C7069BDF5}" dt="2023-10-18T15:26:22.848" v="499" actId="47"/>
        <pc:sldMasterMkLst>
          <pc:docMk/>
          <pc:sldMasterMk cId="0" sldId="2147485146"/>
        </pc:sldMasterMkLst>
        <pc:sldLayoutChg chg="del">
          <pc:chgData name="Laurent-Walter Goix (Nokia)" userId="9ff40d73-f4ab-4eaa-b919-9a91c319482c" providerId="ADAL" clId="{1E48D20C-2CEB-46A8-B278-C56C7069BDF5}" dt="2023-10-18T15:26:22.848" v="499" actId="47"/>
          <pc:sldLayoutMkLst>
            <pc:docMk/>
            <pc:sldMasterMk cId="0" sldId="2147485146"/>
            <pc:sldLayoutMk cId="2850150579" sldId="2147485165"/>
          </pc:sldLayoutMkLst>
        </pc:sldLayoutChg>
        <pc:sldLayoutChg chg="del">
          <pc:chgData name="Laurent-Walter Goix (Nokia)" userId="9ff40d73-f4ab-4eaa-b919-9a91c319482c" providerId="ADAL" clId="{1E48D20C-2CEB-46A8-B278-C56C7069BDF5}" dt="2023-10-18T15:01:33.393" v="3" actId="47"/>
          <pc:sldLayoutMkLst>
            <pc:docMk/>
            <pc:sldMasterMk cId="0" sldId="2147485146"/>
            <pc:sldLayoutMk cId="3996468343" sldId="214748516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743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TSG-SA1 Meeting #105</a:t>
            </a:r>
            <a:r>
              <a:rPr lang="sv-SE" altLang="en-US" sz="1200" b="1" dirty="0">
                <a:latin typeface="Arial "/>
              </a:rPr>
              <a:t>	</a:t>
            </a:r>
          </a:p>
          <a:p>
            <a:pPr hangingPunct="0"/>
            <a:r>
              <a:rPr lang="en-US" sz="1200" b="1" kern="1200" dirty="0">
                <a:solidFill>
                  <a:schemeClr val="tx1"/>
                </a:solidFill>
                <a:latin typeface="Arial "/>
                <a:ea typeface="+mn-ea"/>
                <a:cs typeface="Arial" panose="020B0604020202020204" pitchFamily="34" charset="0"/>
              </a:rPr>
              <a:t>Athens, Greece, 26th Feb 2024 - 1st Mar 2024</a:t>
            </a:r>
            <a:endParaRPr lang="en-SE"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S1-240102</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gsma.com/newsroom/wp-content/uploads/NG.129-v1.0-1.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1.png"/><Relationship Id="rId3" Type="http://schemas.openxmlformats.org/officeDocument/2006/relationships/image" Target="../media/image4.jpeg"/><Relationship Id="rId7" Type="http://schemas.openxmlformats.org/officeDocument/2006/relationships/hyperlink" Target="https://www.3gpp.org/ftp/tsg_sa/WG1_Serv/TSGS1_103_Gothenburg/Docs/S1-232190.zip" TargetMode="External"/><Relationship Id="rId12" Type="http://schemas.openxmlformats.org/officeDocument/2006/relationships/image" Target="../media/image10.png"/><Relationship Id="rId2" Type="http://schemas.openxmlformats.org/officeDocument/2006/relationships/image" Target="../media/image3.jpeg"/><Relationship Id="rId16"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hyperlink" Target="https://techcommunity.microsoft.com/t5/microsoft-teams/microsoft-teams-rooms-disable-call-rating-after-call-ended/m-p/1773925" TargetMode="External"/><Relationship Id="rId5" Type="http://schemas.openxmlformats.org/officeDocument/2006/relationships/image" Target="../media/image6.png"/><Relationship Id="rId15" Type="http://schemas.openxmlformats.org/officeDocument/2006/relationships/hyperlink" Target="https://www.3gpp.org/ftp/tsg_sa/WG1_Serv/TSGS1_104_Chicago/Docs/S1-233193.zip" TargetMode="External"/><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hyperlink" Target="https://www.foxnews.com/tech/how-get-rid-robocalls-apps-data-removal-services" TargetMode="External"/><Relationship Id="rId14" Type="http://schemas.openxmlformats.org/officeDocument/2006/relationships/image" Target="../media/image1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p:txBody>
          <a:bodyPr/>
          <a:lstStyle/>
          <a:p>
            <a:pPr eaLnBrk="1" hangingPunct="1"/>
            <a:r>
              <a:rPr lang="en-US" altLang="en-US" sz="4000" dirty="0"/>
              <a:t>Motivations for new SID on </a:t>
            </a:r>
            <a:br>
              <a:rPr lang="en-US" altLang="en-US" sz="4000" dirty="0"/>
            </a:br>
            <a:r>
              <a:rPr lang="en-US" altLang="en-US" sz="4000" dirty="0"/>
              <a:t>User interactivity in IMS</a:t>
            </a:r>
            <a:br>
              <a:rPr lang="en-US" altLang="en-US" sz="4000" dirty="0"/>
            </a:br>
            <a:r>
              <a:rPr lang="en-US" altLang="en-US" sz="4000" dirty="0"/>
              <a:t>(Rel-20, Part A)</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GB" altLang="en-US" dirty="0"/>
              <a:t>Nokia, Nokia Shanghai Bell</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Motivation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Network operators have interest in enabling their IMS users with interactivity in a variety of use cases and scenarios by allowing innovative engagement from users, e.g. </a:t>
            </a: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Provide additional contextual information to users</a:t>
            </a:r>
          </a:p>
          <a:p>
            <a:pPr lvl="1">
              <a:spcAft>
                <a:spcPts val="600"/>
              </a:spcAft>
            </a:pPr>
            <a:r>
              <a:rPr lang="en-US" sz="1100" dirty="0">
                <a:latin typeface="Arial" panose="020B0604020202020204" pitchFamily="34" charset="0"/>
                <a:ea typeface="Nokia Pure Text Light" panose="020B0304040602060303" pitchFamily="34" charset="0"/>
                <a:cs typeface="Arial" panose="020B0604020202020204" pitchFamily="34" charset="0"/>
              </a:rPr>
              <a:t>Provide </a:t>
            </a:r>
            <a:r>
              <a:rPr lang="en-US" sz="1100" dirty="0">
                <a:effectLst/>
                <a:latin typeface="Arial" panose="020B0604020202020204" pitchFamily="34" charset="0"/>
                <a:ea typeface="Nokia Pure Text Light" panose="020B0304040602060303" pitchFamily="34" charset="0"/>
                <a:cs typeface="Arial" panose="020B0604020202020204" pitchFamily="34" charset="0"/>
              </a:rPr>
              <a:t>opportunities for users to use additional services </a:t>
            </a:r>
          </a:p>
          <a:p>
            <a:pPr lvl="1">
              <a:spcAft>
                <a:spcPts val="600"/>
              </a:spcAft>
            </a:pPr>
            <a:r>
              <a:rPr lang="en-US" sz="1100" dirty="0">
                <a:latin typeface="Arial" panose="020B0604020202020204" pitchFamily="34" charset="0"/>
                <a:ea typeface="Nokia Pure Text Light" panose="020B0304040602060303" pitchFamily="34" charset="0"/>
                <a:cs typeface="Arial" panose="020B0604020202020204" pitchFamily="34" charset="0"/>
              </a:rPr>
              <a:t>Provide </a:t>
            </a:r>
            <a:r>
              <a:rPr lang="en-US" sz="1100" dirty="0">
                <a:effectLst/>
                <a:latin typeface="Arial" panose="020B0604020202020204" pitchFamily="34" charset="0"/>
                <a:ea typeface="Nokia Pure Text Light" panose="020B0304040602060303" pitchFamily="34" charset="0"/>
                <a:cs typeface="Arial" panose="020B0604020202020204" pitchFamily="34" charset="0"/>
              </a:rPr>
              <a:t>opportunities for users to give feedback. </a:t>
            </a:r>
          </a:p>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For example, the collected user feedback can be used to improve their network operations as well as the overall user experience and satisfaction</a:t>
            </a:r>
          </a:p>
          <a:p>
            <a:pPr>
              <a:spcAft>
                <a:spcPts val="600"/>
              </a:spcAft>
            </a:pPr>
            <a:r>
              <a:rPr lang="en-US" sz="1400" dirty="0">
                <a:effectLst/>
                <a:latin typeface="Arial" panose="020B0604020202020204" pitchFamily="34" charset="0"/>
                <a:ea typeface="Nokia Pure Text Light" panose="020B0304040602060303" pitchFamily="34" charset="0"/>
                <a:cs typeface="Arial" panose="020B0604020202020204" pitchFamily="34" charset="0"/>
              </a:rPr>
              <a:t>Several heterogeneous approaches already exist or have been proposed to address distinct use cases, more or less appropriate on IMS </a:t>
            </a:r>
            <a:endParaRPr lang="en-US" sz="1400" dirty="0">
              <a:solidFill>
                <a:srgbClr val="FF0000"/>
              </a:solidFill>
              <a:effectLst/>
              <a:latin typeface="Arial" panose="020B0604020202020204" pitchFamily="34" charset="0"/>
              <a:ea typeface="Nokia Pure Text Light" panose="020B0304040602060303" pitchFamily="34" charset="0"/>
              <a:cs typeface="Arial" panose="020B0604020202020204" pitchFamily="34" charset="0"/>
            </a:endParaRP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3rd party applications to report feedback (</a:t>
            </a:r>
            <a:r>
              <a:rPr lang="en-US" sz="1100" dirty="0" err="1">
                <a:effectLst/>
                <a:latin typeface="Arial" panose="020B0604020202020204" pitchFamily="34" charset="0"/>
                <a:ea typeface="Nokia Pure Text Light" panose="020B0304040602060303" pitchFamily="34" charset="0"/>
                <a:cs typeface="Arial" panose="020B0604020202020204" pitchFamily="34" charset="0"/>
              </a:rPr>
              <a:t>eg</a:t>
            </a:r>
            <a:r>
              <a:rPr lang="en-US" sz="1100" dirty="0">
                <a:effectLst/>
                <a:latin typeface="Arial" panose="020B0604020202020204" pitchFamily="34" charset="0"/>
                <a:ea typeface="Nokia Pure Text Light" panose="020B0304040602060303" pitchFamily="34" charset="0"/>
                <a:cs typeface="Arial" panose="020B0604020202020204" pitchFamily="34" charset="0"/>
              </a:rPr>
              <a:t> spam calls)</a:t>
            </a: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USSD used for marketing, communication or feedback acquisition in some regions</a:t>
            </a:r>
          </a:p>
          <a:p>
            <a:pPr lvl="1">
              <a:spcAft>
                <a:spcPts val="600"/>
              </a:spcAft>
            </a:pPr>
            <a:r>
              <a:rPr lang="en-US" sz="1100" dirty="0">
                <a:effectLst/>
                <a:latin typeface="Arial" panose="020B0604020202020204" pitchFamily="34" charset="0"/>
                <a:ea typeface="Nokia Pure Text Light" panose="020B0304040602060303" pitchFamily="34" charset="0"/>
                <a:cs typeface="Arial" panose="020B0604020202020204" pitchFamily="34" charset="0"/>
              </a:rPr>
              <a:t>GSMA </a:t>
            </a:r>
            <a:r>
              <a:rPr lang="en-US" sz="1100" u="sng"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hlinkClick r:id="rId2"/>
              </a:rPr>
              <a:t>NG.129</a:t>
            </a:r>
            <a:r>
              <a:rPr lang="en-US" sz="1100" dirty="0">
                <a:solidFill>
                  <a:srgbClr val="0000FF"/>
                </a:solidFill>
                <a:effectLst/>
                <a:latin typeface="Arial" panose="020B0604020202020204" pitchFamily="34" charset="0"/>
                <a:ea typeface="Nokia Pure Text Light" panose="020B0304040602060303" pitchFamily="34" charset="0"/>
                <a:cs typeface="Arial" panose="020B0604020202020204" pitchFamily="34" charset="0"/>
              </a:rPr>
              <a:t> </a:t>
            </a:r>
            <a:r>
              <a:rPr lang="en-US" sz="1100" dirty="0">
                <a:latin typeface="Arial" panose="020B0604020202020204" pitchFamily="34" charset="0"/>
                <a:ea typeface="Nokia Pure Text Light" panose="020B0304040602060303" pitchFamily="34" charset="0"/>
              </a:rPr>
              <a:t>proposed Interactive Calling user stories</a:t>
            </a:r>
          </a:p>
          <a:p>
            <a:pPr>
              <a:spcAft>
                <a:spcPts val="600"/>
              </a:spcAft>
            </a:pPr>
            <a:r>
              <a:rPr lang="en-US" sz="1400" dirty="0">
                <a:effectLst/>
                <a:latin typeface="Arial" panose="020B0604020202020204" pitchFamily="34" charset="0"/>
                <a:ea typeface="Nokia Pure Text Light" panose="020B0304040602060303" pitchFamily="34" charset="0"/>
              </a:rPr>
              <a:t>However, there is a need to identify consistent service requirements associated with such interactivity use cases overall, in the context of IMS services, whilst analyzing existing available features which could already address them.</a:t>
            </a:r>
            <a:endParaRPr lang="en-US" sz="1100" dirty="0">
              <a:latin typeface="Arial" panose="020B0604020202020204" pitchFamily="34" charset="0"/>
              <a:ea typeface="Nokia Pure Text Light" panose="020B0304040602060303" pitchFamily="34" charset="0"/>
            </a:endParaRPr>
          </a:p>
        </p:txBody>
      </p:sp>
    </p:spTree>
    <p:extLst>
      <p:ext uri="{BB962C8B-B14F-4D97-AF65-F5344CB8AC3E}">
        <p14:creationId xmlns:p14="http://schemas.microsoft.com/office/powerpoint/2010/main" val="14970393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46542-A95B-C8A3-5AFB-298604CA4DDF}"/>
              </a:ext>
            </a:extLst>
          </p:cNvPr>
          <p:cNvSpPr>
            <a:spLocks noGrp="1"/>
          </p:cNvSpPr>
          <p:nvPr>
            <p:ph type="title"/>
          </p:nvPr>
        </p:nvSpPr>
        <p:spPr/>
        <p:txBody>
          <a:bodyPr/>
          <a:lstStyle/>
          <a:p>
            <a:r>
              <a:rPr lang="en-US" dirty="0"/>
              <a:t>Example use cases</a:t>
            </a:r>
          </a:p>
        </p:txBody>
      </p:sp>
      <p:grpSp>
        <p:nvGrpSpPr>
          <p:cNvPr id="4" name="组合 7">
            <a:extLst>
              <a:ext uri="{FF2B5EF4-FFF2-40B4-BE49-F238E27FC236}">
                <a16:creationId xmlns:a16="http://schemas.microsoft.com/office/drawing/2014/main" id="{FFD733C3-C3B1-A8CE-26B7-35F258E8B652}"/>
              </a:ext>
            </a:extLst>
          </p:cNvPr>
          <p:cNvGrpSpPr>
            <a:grpSpLocks noChangeAspect="1"/>
          </p:cNvGrpSpPr>
          <p:nvPr/>
        </p:nvGrpSpPr>
        <p:grpSpPr>
          <a:xfrm>
            <a:off x="970108" y="1974171"/>
            <a:ext cx="1888977" cy="3524736"/>
            <a:chOff x="913" y="1839"/>
            <a:chExt cx="4133" cy="7710"/>
          </a:xfrm>
        </p:grpSpPr>
        <p:pic>
          <p:nvPicPr>
            <p:cNvPr id="5" name="图片 25">
              <a:extLst>
                <a:ext uri="{FF2B5EF4-FFF2-40B4-BE49-F238E27FC236}">
                  <a16:creationId xmlns:a16="http://schemas.microsoft.com/office/drawing/2014/main" id="{FF06145D-0F6F-6B12-B93B-98E25CFEBA5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293" b="10114"/>
            <a:stretch>
              <a:fillRect/>
            </a:stretch>
          </p:blipFill>
          <p:spPr>
            <a:xfrm>
              <a:off x="1087" y="2217"/>
              <a:ext cx="3743" cy="7119"/>
            </a:xfrm>
            <a:prstGeom prst="rect">
              <a:avLst/>
            </a:prstGeom>
            <a:ln>
              <a:noFill/>
            </a:ln>
          </p:spPr>
        </p:pic>
        <p:pic>
          <p:nvPicPr>
            <p:cNvPr id="6" name="图片 3">
              <a:extLst>
                <a:ext uri="{FF2B5EF4-FFF2-40B4-BE49-F238E27FC236}">
                  <a16:creationId xmlns:a16="http://schemas.microsoft.com/office/drawing/2014/main" id="{E8F6AC4E-D0BB-BB7B-9E9D-1BB3DC74E3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6602"/>
            <a:stretch>
              <a:fillRect/>
            </a:stretch>
          </p:blipFill>
          <p:spPr>
            <a:xfrm>
              <a:off x="1129" y="2274"/>
              <a:ext cx="3701" cy="279"/>
            </a:xfrm>
            <a:prstGeom prst="rect">
              <a:avLst/>
            </a:prstGeom>
            <a:ln>
              <a:noFill/>
            </a:ln>
          </p:spPr>
        </p:pic>
        <p:pic>
          <p:nvPicPr>
            <p:cNvPr id="7" name="图片 18">
              <a:extLst>
                <a:ext uri="{FF2B5EF4-FFF2-40B4-BE49-F238E27FC236}">
                  <a16:creationId xmlns:a16="http://schemas.microsoft.com/office/drawing/2014/main" id="{12FA44C8-A96D-FE6E-3164-E7DE5B6646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3" y="1839"/>
              <a:ext cx="4133" cy="7710"/>
            </a:xfrm>
            <a:prstGeom prst="rect">
              <a:avLst/>
            </a:prstGeom>
            <a:ln>
              <a:noFill/>
            </a:ln>
          </p:spPr>
        </p:pic>
        <p:sp>
          <p:nvSpPr>
            <p:cNvPr id="8" name="文本框 4">
              <a:extLst>
                <a:ext uri="{FF2B5EF4-FFF2-40B4-BE49-F238E27FC236}">
                  <a16:creationId xmlns:a16="http://schemas.microsoft.com/office/drawing/2014/main" id="{BA10B27B-A835-F8F2-0C03-3DC32FE629CC}"/>
                </a:ext>
              </a:extLst>
            </p:cNvPr>
            <p:cNvSpPr txBox="1"/>
            <p:nvPr/>
          </p:nvSpPr>
          <p:spPr>
            <a:xfrm>
              <a:off x="1140" y="5477"/>
              <a:ext cx="1162" cy="681"/>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sym typeface="+mn-ea"/>
                </a:rPr>
                <a:t>Subscribe</a:t>
              </a:r>
            </a:p>
          </p:txBody>
        </p:sp>
        <p:sp>
          <p:nvSpPr>
            <p:cNvPr id="9" name="文本框 24">
              <a:extLst>
                <a:ext uri="{FF2B5EF4-FFF2-40B4-BE49-F238E27FC236}">
                  <a16:creationId xmlns:a16="http://schemas.microsoft.com/office/drawing/2014/main" id="{78D08D0F-CDEE-5BC9-8378-117D707C1731}"/>
                </a:ext>
              </a:extLst>
            </p:cNvPr>
            <p:cNvSpPr txBox="1"/>
            <p:nvPr/>
          </p:nvSpPr>
          <p:spPr>
            <a:xfrm>
              <a:off x="1129" y="4632"/>
              <a:ext cx="1106" cy="453"/>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1000">
                  <a:solidFill>
                    <a:schemeClr val="bg1"/>
                  </a:solidFill>
                  <a:latin typeface="Arial" panose="020B0604020202020204" pitchFamily="34" charset="0"/>
                  <a:ea typeface="华文行楷" panose="02010800040101010101" pitchFamily="2" charset="-122"/>
                  <a:cs typeface="Arial" panose="020B0604020202020204" pitchFamily="34" charset="0"/>
                </a:rPr>
                <a:t>Like</a:t>
              </a:r>
            </a:p>
          </p:txBody>
        </p:sp>
        <p:sp>
          <p:nvSpPr>
            <p:cNvPr id="10" name="iconfont-1177-866408">
              <a:extLst>
                <a:ext uri="{FF2B5EF4-FFF2-40B4-BE49-F238E27FC236}">
                  <a16:creationId xmlns:a16="http://schemas.microsoft.com/office/drawing/2014/main" id="{0E3BF06A-3CFC-1F65-7C07-5440F5047368}"/>
                </a:ext>
              </a:extLst>
            </p:cNvPr>
            <p:cNvSpPr/>
            <p:nvPr/>
          </p:nvSpPr>
          <p:spPr>
            <a:xfrm>
              <a:off x="1490" y="5139"/>
              <a:ext cx="380" cy="357"/>
            </a:xfrm>
            <a:custGeom>
              <a:avLst/>
              <a:gdLst>
                <a:gd name="T0" fmla="*/ 12800 w 12800"/>
                <a:gd name="T1" fmla="*/ 6400 h 12800"/>
                <a:gd name="T2" fmla="*/ 6400 w 12800"/>
                <a:gd name="T3" fmla="*/ 0 h 12800"/>
                <a:gd name="T4" fmla="*/ 0 w 12800"/>
                <a:gd name="T5" fmla="*/ 6400 h 12800"/>
                <a:gd name="T6" fmla="*/ 6400 w 12800"/>
                <a:gd name="T7" fmla="*/ 12800 h 12800"/>
                <a:gd name="T8" fmla="*/ 12800 w 12800"/>
                <a:gd name="T9" fmla="*/ 6400 h 12800"/>
                <a:gd name="T10" fmla="*/ 5361 w 12800"/>
                <a:gd name="T11" fmla="*/ 8408 h 12800"/>
                <a:gd name="T12" fmla="*/ 5267 w 12800"/>
                <a:gd name="T13" fmla="*/ 8897 h 12800"/>
                <a:gd name="T14" fmla="*/ 4296 w 12800"/>
                <a:gd name="T15" fmla="*/ 9480 h 12800"/>
                <a:gd name="T16" fmla="*/ 3788 w 12800"/>
                <a:gd name="T17" fmla="*/ 9299 h 12800"/>
                <a:gd name="T18" fmla="*/ 3650 w 12800"/>
                <a:gd name="T19" fmla="*/ 8922 h 12800"/>
                <a:gd name="T20" fmla="*/ 4208 w 12800"/>
                <a:gd name="T21" fmla="*/ 8245 h 12800"/>
                <a:gd name="T22" fmla="*/ 4590 w 12800"/>
                <a:gd name="T23" fmla="*/ 8163 h 12800"/>
                <a:gd name="T24" fmla="*/ 5085 w 12800"/>
                <a:gd name="T25" fmla="*/ 8251 h 12800"/>
                <a:gd name="T26" fmla="*/ 5085 w 12800"/>
                <a:gd name="T27" fmla="*/ 4439 h 12800"/>
                <a:gd name="T28" fmla="*/ 8728 w 12800"/>
                <a:gd name="T29" fmla="*/ 3554 h 12800"/>
                <a:gd name="T30" fmla="*/ 8728 w 12800"/>
                <a:gd name="T31" fmla="*/ 7517 h 12800"/>
                <a:gd name="T32" fmla="*/ 8415 w 12800"/>
                <a:gd name="T33" fmla="*/ 8276 h 12800"/>
                <a:gd name="T34" fmla="*/ 7638 w 12800"/>
                <a:gd name="T35" fmla="*/ 8596 h 12800"/>
                <a:gd name="T36" fmla="*/ 7136 w 12800"/>
                <a:gd name="T37" fmla="*/ 8414 h 12800"/>
                <a:gd name="T38" fmla="*/ 6998 w 12800"/>
                <a:gd name="T39" fmla="*/ 8038 h 12800"/>
                <a:gd name="T40" fmla="*/ 7431 w 12800"/>
                <a:gd name="T41" fmla="*/ 7417 h 12800"/>
                <a:gd name="T42" fmla="*/ 7920 w 12800"/>
                <a:gd name="T43" fmla="*/ 7273 h 12800"/>
                <a:gd name="T44" fmla="*/ 8453 w 12800"/>
                <a:gd name="T45" fmla="*/ 7367 h 12800"/>
                <a:gd name="T46" fmla="*/ 8453 w 12800"/>
                <a:gd name="T47" fmla="*/ 4583 h 12800"/>
                <a:gd name="T48" fmla="*/ 5361 w 12800"/>
                <a:gd name="T49" fmla="*/ 5354 h 12800"/>
                <a:gd name="T50" fmla="*/ 5361 w 12800"/>
                <a:gd name="T51" fmla="*/ 8408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00" h="12800">
                  <a:moveTo>
                    <a:pt x="12800" y="6400"/>
                  </a:moveTo>
                  <a:cubicBezTo>
                    <a:pt x="12800" y="2865"/>
                    <a:pt x="9935" y="0"/>
                    <a:pt x="6400" y="0"/>
                  </a:cubicBezTo>
                  <a:cubicBezTo>
                    <a:pt x="2865" y="0"/>
                    <a:pt x="0" y="2865"/>
                    <a:pt x="0" y="6400"/>
                  </a:cubicBezTo>
                  <a:cubicBezTo>
                    <a:pt x="0" y="9935"/>
                    <a:pt x="2865" y="12800"/>
                    <a:pt x="6400" y="12800"/>
                  </a:cubicBezTo>
                  <a:cubicBezTo>
                    <a:pt x="9935" y="12800"/>
                    <a:pt x="12800" y="9935"/>
                    <a:pt x="12800" y="6400"/>
                  </a:cubicBezTo>
                  <a:close/>
                  <a:moveTo>
                    <a:pt x="5361" y="8408"/>
                  </a:moveTo>
                  <a:cubicBezTo>
                    <a:pt x="5361" y="8564"/>
                    <a:pt x="5318" y="8784"/>
                    <a:pt x="5267" y="8897"/>
                  </a:cubicBezTo>
                  <a:cubicBezTo>
                    <a:pt x="5123" y="9211"/>
                    <a:pt x="4665" y="9480"/>
                    <a:pt x="4296" y="9480"/>
                  </a:cubicBezTo>
                  <a:cubicBezTo>
                    <a:pt x="4070" y="9480"/>
                    <a:pt x="3894" y="9417"/>
                    <a:pt x="3788" y="9299"/>
                  </a:cubicBezTo>
                  <a:cubicBezTo>
                    <a:pt x="3706" y="9199"/>
                    <a:pt x="3650" y="9054"/>
                    <a:pt x="3650" y="8922"/>
                  </a:cubicBezTo>
                  <a:cubicBezTo>
                    <a:pt x="3650" y="8640"/>
                    <a:pt x="3863" y="8383"/>
                    <a:pt x="4208" y="8245"/>
                  </a:cubicBezTo>
                  <a:cubicBezTo>
                    <a:pt x="4346" y="8189"/>
                    <a:pt x="4471" y="8163"/>
                    <a:pt x="4590" y="8163"/>
                  </a:cubicBezTo>
                  <a:cubicBezTo>
                    <a:pt x="4784" y="8163"/>
                    <a:pt x="4960" y="8195"/>
                    <a:pt x="5085" y="8251"/>
                  </a:cubicBezTo>
                  <a:lnTo>
                    <a:pt x="5085" y="4439"/>
                  </a:lnTo>
                  <a:lnTo>
                    <a:pt x="8728" y="3554"/>
                  </a:lnTo>
                  <a:lnTo>
                    <a:pt x="8728" y="7517"/>
                  </a:lnTo>
                  <a:cubicBezTo>
                    <a:pt x="8728" y="7831"/>
                    <a:pt x="8622" y="8081"/>
                    <a:pt x="8415" y="8276"/>
                  </a:cubicBezTo>
                  <a:cubicBezTo>
                    <a:pt x="8189" y="8477"/>
                    <a:pt x="7907" y="8596"/>
                    <a:pt x="7638" y="8596"/>
                  </a:cubicBezTo>
                  <a:cubicBezTo>
                    <a:pt x="7412" y="8596"/>
                    <a:pt x="7242" y="8533"/>
                    <a:pt x="7136" y="8414"/>
                  </a:cubicBezTo>
                  <a:cubicBezTo>
                    <a:pt x="7055" y="8314"/>
                    <a:pt x="6998" y="8170"/>
                    <a:pt x="6998" y="8038"/>
                  </a:cubicBezTo>
                  <a:cubicBezTo>
                    <a:pt x="6998" y="7793"/>
                    <a:pt x="7161" y="7561"/>
                    <a:pt x="7431" y="7417"/>
                  </a:cubicBezTo>
                  <a:cubicBezTo>
                    <a:pt x="7575" y="7342"/>
                    <a:pt x="7801" y="7273"/>
                    <a:pt x="7920" y="7273"/>
                  </a:cubicBezTo>
                  <a:cubicBezTo>
                    <a:pt x="8115" y="7273"/>
                    <a:pt x="8303" y="7304"/>
                    <a:pt x="8453" y="7367"/>
                  </a:cubicBezTo>
                  <a:lnTo>
                    <a:pt x="8453" y="4583"/>
                  </a:lnTo>
                  <a:lnTo>
                    <a:pt x="5361" y="5354"/>
                  </a:lnTo>
                  <a:lnTo>
                    <a:pt x="5361" y="840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sp>
          <p:nvSpPr>
            <p:cNvPr id="11" name="文本框 6">
              <a:extLst>
                <a:ext uri="{FF2B5EF4-FFF2-40B4-BE49-F238E27FC236}">
                  <a16:creationId xmlns:a16="http://schemas.microsoft.com/office/drawing/2014/main" id="{2F7987A6-8C3A-A7AB-8C87-D9FCCC983021}"/>
                </a:ext>
              </a:extLst>
            </p:cNvPr>
            <p:cNvSpPr txBox="1"/>
            <p:nvPr/>
          </p:nvSpPr>
          <p:spPr>
            <a:xfrm>
              <a:off x="1172" y="6329"/>
              <a:ext cx="1106" cy="453"/>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buClrTx/>
                <a:buSzTx/>
                <a:buFontTx/>
              </a:pPr>
              <a:r>
                <a:rPr lang="en-US" altLang="zh-CN" sz="1000">
                  <a:solidFill>
                    <a:schemeClr val="bg1"/>
                  </a:solidFill>
                  <a:latin typeface="Arial" panose="020B0604020202020204" pitchFamily="34" charset="0"/>
                  <a:ea typeface="华文行楷" panose="02010800040101010101" pitchFamily="2" charset="-122"/>
                  <a:cs typeface="Arial" panose="020B0604020202020204" pitchFamily="34" charset="0"/>
                </a:rPr>
                <a:t>Dislike</a:t>
              </a:r>
            </a:p>
          </p:txBody>
        </p:sp>
        <p:sp>
          <p:nvSpPr>
            <p:cNvPr id="12" name="iconfont-11253-5327587">
              <a:extLst>
                <a:ext uri="{FF2B5EF4-FFF2-40B4-BE49-F238E27FC236}">
                  <a16:creationId xmlns:a16="http://schemas.microsoft.com/office/drawing/2014/main" id="{DFA97ED0-4155-A46C-64C8-91C700DD0299}"/>
                </a:ext>
              </a:extLst>
            </p:cNvPr>
            <p:cNvSpPr/>
            <p:nvPr/>
          </p:nvSpPr>
          <p:spPr>
            <a:xfrm>
              <a:off x="1828" y="5079"/>
              <a:ext cx="156" cy="152"/>
            </a:xfrm>
            <a:custGeom>
              <a:avLst/>
              <a:gdLst>
                <a:gd name="T0" fmla="*/ 8368 w 8368"/>
                <a:gd name="T1" fmla="*/ 3614 h 8368"/>
                <a:gd name="T2" fmla="*/ 8368 w 8368"/>
                <a:gd name="T3" fmla="*/ 4755 h 8368"/>
                <a:gd name="T4" fmla="*/ 8202 w 8368"/>
                <a:gd name="T5" fmla="*/ 5159 h 8368"/>
                <a:gd name="T6" fmla="*/ 7798 w 8368"/>
                <a:gd name="T7" fmla="*/ 5325 h 8368"/>
                <a:gd name="T8" fmla="*/ 5325 w 8368"/>
                <a:gd name="T9" fmla="*/ 5325 h 8368"/>
                <a:gd name="T10" fmla="*/ 5325 w 8368"/>
                <a:gd name="T11" fmla="*/ 7798 h 8368"/>
                <a:gd name="T12" fmla="*/ 5159 w 8368"/>
                <a:gd name="T13" fmla="*/ 8201 h 8368"/>
                <a:gd name="T14" fmla="*/ 4755 w 8368"/>
                <a:gd name="T15" fmla="*/ 8368 h 8368"/>
                <a:gd name="T16" fmla="*/ 3614 w 8368"/>
                <a:gd name="T17" fmla="*/ 8368 h 8368"/>
                <a:gd name="T18" fmla="*/ 3210 w 8368"/>
                <a:gd name="T19" fmla="*/ 8201 h 8368"/>
                <a:gd name="T20" fmla="*/ 3044 w 8368"/>
                <a:gd name="T21" fmla="*/ 7798 h 8368"/>
                <a:gd name="T22" fmla="*/ 3044 w 8368"/>
                <a:gd name="T23" fmla="*/ 5325 h 8368"/>
                <a:gd name="T24" fmla="*/ 570 w 8368"/>
                <a:gd name="T25" fmla="*/ 5325 h 8368"/>
                <a:gd name="T26" fmla="*/ 167 w 8368"/>
                <a:gd name="T27" fmla="*/ 5159 h 8368"/>
                <a:gd name="T28" fmla="*/ 0 w 8368"/>
                <a:gd name="T29" fmla="*/ 4755 h 8368"/>
                <a:gd name="T30" fmla="*/ 0 w 8368"/>
                <a:gd name="T31" fmla="*/ 3614 h 8368"/>
                <a:gd name="T32" fmla="*/ 167 w 8368"/>
                <a:gd name="T33" fmla="*/ 3210 h 8368"/>
                <a:gd name="T34" fmla="*/ 570 w 8368"/>
                <a:gd name="T35" fmla="*/ 3044 h 8368"/>
                <a:gd name="T36" fmla="*/ 3043 w 8368"/>
                <a:gd name="T37" fmla="*/ 3044 h 8368"/>
                <a:gd name="T38" fmla="*/ 3043 w 8368"/>
                <a:gd name="T39" fmla="*/ 570 h 8368"/>
                <a:gd name="T40" fmla="*/ 3209 w 8368"/>
                <a:gd name="T41" fmla="*/ 167 h 8368"/>
                <a:gd name="T42" fmla="*/ 3613 w 8368"/>
                <a:gd name="T43" fmla="*/ 0 h 8368"/>
                <a:gd name="T44" fmla="*/ 4754 w 8368"/>
                <a:gd name="T45" fmla="*/ 0 h 8368"/>
                <a:gd name="T46" fmla="*/ 5158 w 8368"/>
                <a:gd name="T47" fmla="*/ 167 h 8368"/>
                <a:gd name="T48" fmla="*/ 5324 w 8368"/>
                <a:gd name="T49" fmla="*/ 570 h 8368"/>
                <a:gd name="T50" fmla="*/ 5324 w 8368"/>
                <a:gd name="T51" fmla="*/ 3043 h 8368"/>
                <a:gd name="T52" fmla="*/ 7797 w 8368"/>
                <a:gd name="T53" fmla="*/ 3043 h 8368"/>
                <a:gd name="T54" fmla="*/ 8200 w 8368"/>
                <a:gd name="T55" fmla="*/ 3209 h 8368"/>
                <a:gd name="T56" fmla="*/ 8368 w 8368"/>
                <a:gd name="T57" fmla="*/ 3614 h 8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68" h="8368">
                  <a:moveTo>
                    <a:pt x="8368" y="3614"/>
                  </a:moveTo>
                  <a:lnTo>
                    <a:pt x="8368" y="4755"/>
                  </a:lnTo>
                  <a:cubicBezTo>
                    <a:pt x="8368" y="4914"/>
                    <a:pt x="8313" y="5049"/>
                    <a:pt x="8202" y="5159"/>
                  </a:cubicBezTo>
                  <a:cubicBezTo>
                    <a:pt x="8090" y="5270"/>
                    <a:pt x="7955" y="5325"/>
                    <a:pt x="7798" y="5325"/>
                  </a:cubicBezTo>
                  <a:lnTo>
                    <a:pt x="5325" y="5325"/>
                  </a:lnTo>
                  <a:lnTo>
                    <a:pt x="5325" y="7798"/>
                  </a:lnTo>
                  <a:cubicBezTo>
                    <a:pt x="5325" y="7957"/>
                    <a:pt x="5270" y="8091"/>
                    <a:pt x="5159" y="8201"/>
                  </a:cubicBezTo>
                  <a:cubicBezTo>
                    <a:pt x="5048" y="8313"/>
                    <a:pt x="4913" y="8368"/>
                    <a:pt x="4755" y="8368"/>
                  </a:cubicBezTo>
                  <a:lnTo>
                    <a:pt x="3614" y="8368"/>
                  </a:lnTo>
                  <a:cubicBezTo>
                    <a:pt x="3455" y="8368"/>
                    <a:pt x="3320" y="8313"/>
                    <a:pt x="3210" y="8201"/>
                  </a:cubicBezTo>
                  <a:cubicBezTo>
                    <a:pt x="3099" y="8090"/>
                    <a:pt x="3044" y="7955"/>
                    <a:pt x="3044" y="7798"/>
                  </a:cubicBezTo>
                  <a:lnTo>
                    <a:pt x="3044" y="5325"/>
                  </a:lnTo>
                  <a:lnTo>
                    <a:pt x="570" y="5325"/>
                  </a:lnTo>
                  <a:cubicBezTo>
                    <a:pt x="412" y="5325"/>
                    <a:pt x="277" y="5270"/>
                    <a:pt x="167" y="5159"/>
                  </a:cubicBezTo>
                  <a:cubicBezTo>
                    <a:pt x="55" y="5048"/>
                    <a:pt x="0" y="4913"/>
                    <a:pt x="0" y="4755"/>
                  </a:cubicBezTo>
                  <a:lnTo>
                    <a:pt x="0" y="3614"/>
                  </a:lnTo>
                  <a:cubicBezTo>
                    <a:pt x="0" y="3455"/>
                    <a:pt x="55" y="3320"/>
                    <a:pt x="167" y="3210"/>
                  </a:cubicBezTo>
                  <a:cubicBezTo>
                    <a:pt x="278" y="3099"/>
                    <a:pt x="413" y="3044"/>
                    <a:pt x="570" y="3044"/>
                  </a:cubicBezTo>
                  <a:lnTo>
                    <a:pt x="3043" y="3044"/>
                  </a:lnTo>
                  <a:lnTo>
                    <a:pt x="3043" y="570"/>
                  </a:lnTo>
                  <a:cubicBezTo>
                    <a:pt x="3043" y="412"/>
                    <a:pt x="3098" y="277"/>
                    <a:pt x="3209" y="167"/>
                  </a:cubicBezTo>
                  <a:cubicBezTo>
                    <a:pt x="3320" y="55"/>
                    <a:pt x="3455" y="0"/>
                    <a:pt x="3613" y="0"/>
                  </a:cubicBezTo>
                  <a:lnTo>
                    <a:pt x="4754" y="0"/>
                  </a:lnTo>
                  <a:cubicBezTo>
                    <a:pt x="4913" y="0"/>
                    <a:pt x="5048" y="55"/>
                    <a:pt x="5158" y="167"/>
                  </a:cubicBezTo>
                  <a:cubicBezTo>
                    <a:pt x="5269" y="278"/>
                    <a:pt x="5324" y="413"/>
                    <a:pt x="5324" y="570"/>
                  </a:cubicBezTo>
                  <a:lnTo>
                    <a:pt x="5324" y="3043"/>
                  </a:lnTo>
                  <a:lnTo>
                    <a:pt x="7797" y="3043"/>
                  </a:lnTo>
                  <a:cubicBezTo>
                    <a:pt x="7955" y="3043"/>
                    <a:pt x="8090" y="3098"/>
                    <a:pt x="8200" y="3209"/>
                  </a:cubicBezTo>
                  <a:cubicBezTo>
                    <a:pt x="8313" y="3320"/>
                    <a:pt x="8368" y="3455"/>
                    <a:pt x="8368" y="36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lt1"/>
                  </a:solidFill>
                  <a:latin typeface="+mn-lt"/>
                  <a:ea typeface="+mn-ea"/>
                  <a:cs typeface="+mn-cs"/>
                </a:defRPr>
              </a:lvl9pPr>
            </a:lstStyle>
            <a:p>
              <a:pPr algn="ctr"/>
              <a:endParaRPr lang="en-US"/>
            </a:p>
          </p:txBody>
        </p:sp>
        <p:pic>
          <p:nvPicPr>
            <p:cNvPr id="13" name="图片 9">
              <a:extLst>
                <a:ext uri="{FF2B5EF4-FFF2-40B4-BE49-F238E27FC236}">
                  <a16:creationId xmlns:a16="http://schemas.microsoft.com/office/drawing/2014/main" id="{25AA3714-CD54-C5C5-38A7-04D3B83A3DA7}"/>
                </a:ext>
              </a:extLst>
            </p:cNvPr>
            <p:cNvPicPr>
              <a:picLocks noChangeAspect="1"/>
            </p:cNvPicPr>
            <p:nvPr/>
          </p:nvPicPr>
          <p:blipFill>
            <a:blip r:embed="rId5">
              <a:clrChange>
                <a:clrFrom>
                  <a:srgbClr val="000000">
                    <a:alpha val="100000"/>
                  </a:srgbClr>
                </a:clrFrom>
                <a:clrTo>
                  <a:srgbClr val="000000">
                    <a:alpha val="100000"/>
                    <a:alpha val="0"/>
                  </a:srgbClr>
                </a:clrTo>
              </a:clrChange>
            </a:blip>
            <a:stretch>
              <a:fillRect/>
            </a:stretch>
          </p:blipFill>
          <p:spPr>
            <a:xfrm>
              <a:off x="1546" y="4306"/>
              <a:ext cx="358" cy="342"/>
            </a:xfrm>
            <a:prstGeom prst="rect">
              <a:avLst/>
            </a:prstGeom>
          </p:spPr>
        </p:pic>
        <p:pic>
          <p:nvPicPr>
            <p:cNvPr id="14" name="图片 28">
              <a:extLst>
                <a:ext uri="{FF2B5EF4-FFF2-40B4-BE49-F238E27FC236}">
                  <a16:creationId xmlns:a16="http://schemas.microsoft.com/office/drawing/2014/main" id="{148AC1F7-565A-C027-B757-55D641A72EFE}"/>
                </a:ext>
              </a:extLst>
            </p:cNvPr>
            <p:cNvPicPr>
              <a:picLocks noChangeAspect="1"/>
            </p:cNvPicPr>
            <p:nvPr/>
          </p:nvPicPr>
          <p:blipFill>
            <a:blip r:embed="rId6">
              <a:clrChange>
                <a:clrFrom>
                  <a:srgbClr val="000000">
                    <a:alpha val="100000"/>
                  </a:srgbClr>
                </a:clrFrom>
                <a:clrTo>
                  <a:srgbClr val="000000">
                    <a:alpha val="100000"/>
                    <a:alpha val="0"/>
                  </a:srgbClr>
                </a:clrTo>
              </a:clrChange>
            </a:blip>
            <a:stretch>
              <a:fillRect/>
            </a:stretch>
          </p:blipFill>
          <p:spPr>
            <a:xfrm>
              <a:off x="1493" y="5976"/>
              <a:ext cx="374" cy="374"/>
            </a:xfrm>
            <a:prstGeom prst="rect">
              <a:avLst/>
            </a:prstGeom>
          </p:spPr>
        </p:pic>
      </p:grpSp>
      <p:sp>
        <p:nvSpPr>
          <p:cNvPr id="15" name="TextBox 14">
            <a:extLst>
              <a:ext uri="{FF2B5EF4-FFF2-40B4-BE49-F238E27FC236}">
                <a16:creationId xmlns:a16="http://schemas.microsoft.com/office/drawing/2014/main" id="{68203D93-22DC-A968-853C-645912FB64D0}"/>
              </a:ext>
            </a:extLst>
          </p:cNvPr>
          <p:cNvSpPr txBox="1"/>
          <p:nvPr/>
        </p:nvSpPr>
        <p:spPr>
          <a:xfrm>
            <a:off x="756013" y="5482469"/>
            <a:ext cx="2778920" cy="261610"/>
          </a:xfrm>
          <a:prstGeom prst="rect">
            <a:avLst/>
          </a:prstGeom>
          <a:noFill/>
          <a:ln>
            <a:noFill/>
          </a:ln>
        </p:spPr>
        <p:txBody>
          <a:bodyPr wrap="square">
            <a:spAutoFit/>
          </a:bodyPr>
          <a:lstStyle/>
          <a:p>
            <a:r>
              <a:rPr lang="en-US" sz="1050" dirty="0">
                <a:solidFill>
                  <a:schemeClr val="tx1">
                    <a:lumMod val="10000"/>
                  </a:schemeClr>
                </a:solidFill>
              </a:rPr>
              <a:t>From </a:t>
            </a:r>
            <a:r>
              <a:rPr lang="en-GB" sz="1050" dirty="0">
                <a:solidFill>
                  <a:schemeClr val="tx1">
                    <a:lumMod val="10000"/>
                  </a:schemeClr>
                </a:solidFill>
                <a:hlinkClick r:id="rId7">
                  <a:extLst>
                    <a:ext uri="{A12FA001-AC4F-418D-AE19-62706E023703}">
                      <ahyp:hlinkClr xmlns:ahyp="http://schemas.microsoft.com/office/drawing/2018/hyperlinkcolor" val="tx"/>
                    </a:ext>
                  </a:extLst>
                </a:hlinkClick>
              </a:rPr>
              <a:t>S1-232190</a:t>
            </a:r>
            <a:r>
              <a:rPr lang="en-US" sz="1050" dirty="0">
                <a:solidFill>
                  <a:schemeClr val="tx1">
                    <a:lumMod val="10000"/>
                  </a:schemeClr>
                </a:solidFill>
              </a:rPr>
              <a:t> WID proposal</a:t>
            </a:r>
          </a:p>
        </p:txBody>
      </p:sp>
      <p:pic>
        <p:nvPicPr>
          <p:cNvPr id="16" name="Picture 15" descr="Screens screenshots of a phone&#10;&#10;Description automatically generated">
            <a:extLst>
              <a:ext uri="{FF2B5EF4-FFF2-40B4-BE49-F238E27FC236}">
                <a16:creationId xmlns:a16="http://schemas.microsoft.com/office/drawing/2014/main" id="{33AFBA81-131D-D117-BA5E-D94693CAF091}"/>
              </a:ext>
            </a:extLst>
          </p:cNvPr>
          <p:cNvPicPr>
            <a:picLocks noChangeAspect="1"/>
          </p:cNvPicPr>
          <p:nvPr/>
        </p:nvPicPr>
        <p:blipFill rotWithShape="1">
          <a:blip r:embed="rId8">
            <a:extLst>
              <a:ext uri="{28A0092B-C50C-407E-A947-70E740481C1C}">
                <a14:useLocalDpi xmlns:a14="http://schemas.microsoft.com/office/drawing/2010/main" val="0"/>
              </a:ext>
            </a:extLst>
          </a:blip>
          <a:srcRect l="703" t="-1102" r="71172" b="1102"/>
          <a:stretch/>
        </p:blipFill>
        <p:spPr>
          <a:xfrm>
            <a:off x="3854409" y="1868928"/>
            <a:ext cx="1839449" cy="3678897"/>
          </a:xfrm>
          <a:prstGeom prst="rect">
            <a:avLst/>
          </a:prstGeom>
        </p:spPr>
      </p:pic>
      <p:sp>
        <p:nvSpPr>
          <p:cNvPr id="17" name="TextBox 16">
            <a:extLst>
              <a:ext uri="{FF2B5EF4-FFF2-40B4-BE49-F238E27FC236}">
                <a16:creationId xmlns:a16="http://schemas.microsoft.com/office/drawing/2014/main" id="{60FC9B6B-B4A3-ACF3-8853-3E149E9D44A6}"/>
              </a:ext>
            </a:extLst>
          </p:cNvPr>
          <p:cNvSpPr txBox="1"/>
          <p:nvPr/>
        </p:nvSpPr>
        <p:spPr>
          <a:xfrm>
            <a:off x="3790141" y="5482470"/>
            <a:ext cx="2146604" cy="430887"/>
          </a:xfrm>
          <a:prstGeom prst="rect">
            <a:avLst/>
          </a:prstGeom>
          <a:noFill/>
          <a:ln>
            <a:noFill/>
          </a:ln>
        </p:spPr>
        <p:txBody>
          <a:bodyPr wrap="square">
            <a:spAutoFit/>
          </a:bodyPr>
          <a:lstStyle/>
          <a:p>
            <a:r>
              <a:rPr lang="en-US" sz="1100">
                <a:solidFill>
                  <a:schemeClr val="tx1">
                    <a:lumMod val="10000"/>
                  </a:schemeClr>
                </a:solidFill>
              </a:rPr>
              <a:t>Call Filter app to protect from unwanted calls (</a:t>
            </a:r>
            <a:r>
              <a:rPr lang="en-US" sz="1100">
                <a:solidFill>
                  <a:schemeClr val="tx1">
                    <a:lumMod val="10000"/>
                  </a:schemeClr>
                </a:solidFill>
                <a:hlinkClick r:id="rId9">
                  <a:extLst>
                    <a:ext uri="{A12FA001-AC4F-418D-AE19-62706E023703}">
                      <ahyp:hlinkClr xmlns:ahyp="http://schemas.microsoft.com/office/drawing/2018/hyperlinkcolor" val="tx"/>
                    </a:ext>
                  </a:extLst>
                </a:hlinkClick>
              </a:rPr>
              <a:t>source</a:t>
            </a:r>
            <a:r>
              <a:rPr lang="en-US" sz="1100">
                <a:solidFill>
                  <a:schemeClr val="tx1">
                    <a:lumMod val="10000"/>
                  </a:schemeClr>
                </a:solidFill>
              </a:rPr>
              <a:t>)</a:t>
            </a:r>
          </a:p>
        </p:txBody>
      </p:sp>
      <p:pic>
        <p:nvPicPr>
          <p:cNvPr id="18" name="Picture 17">
            <a:extLst>
              <a:ext uri="{FF2B5EF4-FFF2-40B4-BE49-F238E27FC236}">
                <a16:creationId xmlns:a16="http://schemas.microsoft.com/office/drawing/2014/main" id="{9B327DC9-F89F-7980-754A-25394149CC0C}"/>
              </a:ext>
            </a:extLst>
          </p:cNvPr>
          <p:cNvPicPr>
            <a:picLocks noChangeAspect="1"/>
          </p:cNvPicPr>
          <p:nvPr/>
        </p:nvPicPr>
        <p:blipFill rotWithShape="1">
          <a:blip r:embed="rId10"/>
          <a:srcRect l="30675" r="33874"/>
          <a:stretch/>
        </p:blipFill>
        <p:spPr>
          <a:xfrm>
            <a:off x="6926250" y="2519146"/>
            <a:ext cx="1386590" cy="2434785"/>
          </a:xfrm>
          <a:prstGeom prst="rect">
            <a:avLst/>
          </a:prstGeom>
        </p:spPr>
      </p:pic>
      <p:sp>
        <p:nvSpPr>
          <p:cNvPr id="19" name="TextBox 18">
            <a:extLst>
              <a:ext uri="{FF2B5EF4-FFF2-40B4-BE49-F238E27FC236}">
                <a16:creationId xmlns:a16="http://schemas.microsoft.com/office/drawing/2014/main" id="{E6C41645-7E76-1490-90DB-AC12E7E3A3EF}"/>
              </a:ext>
            </a:extLst>
          </p:cNvPr>
          <p:cNvSpPr txBox="1"/>
          <p:nvPr/>
        </p:nvSpPr>
        <p:spPr>
          <a:xfrm>
            <a:off x="6498144" y="5482469"/>
            <a:ext cx="2146604" cy="261610"/>
          </a:xfrm>
          <a:prstGeom prst="rect">
            <a:avLst/>
          </a:prstGeom>
          <a:noFill/>
          <a:ln>
            <a:noFill/>
          </a:ln>
        </p:spPr>
        <p:txBody>
          <a:bodyPr wrap="square">
            <a:spAutoFit/>
          </a:bodyPr>
          <a:lstStyle/>
          <a:p>
            <a:r>
              <a:rPr lang="en-US" sz="1100">
                <a:solidFill>
                  <a:schemeClr val="tx1">
                    <a:lumMod val="10000"/>
                  </a:schemeClr>
                </a:solidFill>
              </a:rPr>
              <a:t>Call quality/</a:t>
            </a:r>
            <a:r>
              <a:rPr lang="en-US" sz="1100" err="1">
                <a:solidFill>
                  <a:schemeClr val="tx1">
                    <a:lumMod val="10000"/>
                  </a:schemeClr>
                </a:solidFill>
              </a:rPr>
              <a:t>QoE</a:t>
            </a:r>
            <a:r>
              <a:rPr lang="en-US" sz="1100">
                <a:solidFill>
                  <a:schemeClr val="tx1">
                    <a:lumMod val="10000"/>
                  </a:schemeClr>
                </a:solidFill>
              </a:rPr>
              <a:t> rating (</a:t>
            </a:r>
            <a:r>
              <a:rPr lang="en-US" sz="1100">
                <a:solidFill>
                  <a:schemeClr val="tx1">
                    <a:lumMod val="10000"/>
                  </a:schemeClr>
                </a:solidFill>
                <a:hlinkClick r:id="rId11">
                  <a:extLst>
                    <a:ext uri="{A12FA001-AC4F-418D-AE19-62706E023703}">
                      <ahyp:hlinkClr xmlns:ahyp="http://schemas.microsoft.com/office/drawing/2018/hyperlinkcolor" val="tx"/>
                    </a:ext>
                  </a:extLst>
                </a:hlinkClick>
              </a:rPr>
              <a:t>source</a:t>
            </a:r>
            <a:r>
              <a:rPr lang="en-US" sz="1100">
                <a:solidFill>
                  <a:schemeClr val="tx1">
                    <a:lumMod val="10000"/>
                  </a:schemeClr>
                </a:solidFill>
              </a:rPr>
              <a:t>)</a:t>
            </a:r>
          </a:p>
        </p:txBody>
      </p:sp>
      <p:pic>
        <p:nvPicPr>
          <p:cNvPr id="20" name="Picture 19" descr="A black background with a black square&#10;&#10;Description automatically generated with medium confidence">
            <a:extLst>
              <a:ext uri="{FF2B5EF4-FFF2-40B4-BE49-F238E27FC236}">
                <a16:creationId xmlns:a16="http://schemas.microsoft.com/office/drawing/2014/main" id="{9085E1FC-2D80-EDF1-0AF1-BA6D296FFEA8}"/>
              </a:ext>
            </a:extLst>
          </p:cNvPr>
          <p:cNvPicPr>
            <a:picLocks noChangeAspect="1"/>
          </p:cNvPicPr>
          <p:nvPr/>
        </p:nvPicPr>
        <p:blipFill>
          <a:blip r:embed="rId12">
            <a:lum bright="70000" contrast="-70000"/>
            <a:extLst>
              <a:ext uri="{28A0092B-C50C-407E-A947-70E740481C1C}">
                <a14:useLocalDpi xmlns:a14="http://schemas.microsoft.com/office/drawing/2010/main" val="0"/>
              </a:ext>
            </a:extLst>
          </a:blip>
          <a:stretch>
            <a:fillRect/>
          </a:stretch>
        </p:blipFill>
        <p:spPr>
          <a:xfrm>
            <a:off x="5039857" y="3774255"/>
            <a:ext cx="294501" cy="294501"/>
          </a:xfrm>
          <a:prstGeom prst="rect">
            <a:avLst/>
          </a:prstGeom>
        </p:spPr>
      </p:pic>
      <p:sp>
        <p:nvSpPr>
          <p:cNvPr id="21" name="文本框 24">
            <a:extLst>
              <a:ext uri="{FF2B5EF4-FFF2-40B4-BE49-F238E27FC236}">
                <a16:creationId xmlns:a16="http://schemas.microsoft.com/office/drawing/2014/main" id="{F4FC3E92-1493-912C-CD98-BC3F67099146}"/>
              </a:ext>
            </a:extLst>
          </p:cNvPr>
          <p:cNvSpPr txBox="1"/>
          <p:nvPr/>
        </p:nvSpPr>
        <p:spPr>
          <a:xfrm>
            <a:off x="4870936" y="4036438"/>
            <a:ext cx="632344" cy="369332"/>
          </a:xfrm>
          <a:prstGeom prst="rect">
            <a:avLst/>
          </a:prstGeom>
          <a:noFill/>
          <a:ln>
            <a:noFill/>
          </a:ln>
        </p:spPr>
        <p:txBody>
          <a:bodyPr wrap="square" rtlCol="0">
            <a:spAutoFit/>
          </a:bodyPr>
          <a:ls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1pPr>
            <a:lvl2pPr marL="455930" lvl="1"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2pPr>
            <a:lvl3pPr marL="913130" lvl="2"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3pPr>
            <a:lvl4pPr marL="1370330" lvl="3"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4pPr>
            <a:lvl5pPr marL="1827530" lvl="4"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5pPr>
            <a:lvl6pPr marL="2286000" lvl="5"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6pPr>
            <a:lvl7pPr marL="2743200" lvl="6"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7pPr>
            <a:lvl8pPr marL="3200400" lvl="7"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8pPr>
            <a:lvl9pPr marL="3657600" lvl="8" indent="127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itchFamily="34" charset="-128"/>
                <a:cs typeface="+mn-cs"/>
              </a:defRPr>
            </a:lvl9pPr>
          </a:lstStyle>
          <a:p>
            <a:pPr algn="ct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rPr>
              <a:t>Report/</a:t>
            </a:r>
          </a:p>
          <a:p>
            <a:pPr algn="ctr"/>
            <a:r>
              <a:rPr lang="en-US" altLang="zh-CN" sz="900">
                <a:solidFill>
                  <a:schemeClr val="bg1"/>
                </a:solidFill>
                <a:latin typeface="Arial" panose="020B0604020202020204" pitchFamily="34" charset="0"/>
                <a:ea typeface="华文行楷" panose="02010800040101010101" pitchFamily="2" charset="-122"/>
                <a:cs typeface="Arial" panose="020B0604020202020204" pitchFamily="34" charset="0"/>
              </a:rPr>
              <a:t>Block</a:t>
            </a:r>
          </a:p>
        </p:txBody>
      </p:sp>
      <p:pic>
        <p:nvPicPr>
          <p:cNvPr id="22" name="Graphic 21" descr="Smart Phone outline">
            <a:extLst>
              <a:ext uri="{FF2B5EF4-FFF2-40B4-BE49-F238E27FC236}">
                <a16:creationId xmlns:a16="http://schemas.microsoft.com/office/drawing/2014/main" id="{8D2D28F4-130A-AF1F-593A-C2A0519F2B91}"/>
              </a:ext>
            </a:extLst>
          </p:cNvPr>
          <p:cNvPicPr>
            <a:picLocks noChangeAspect="1"/>
          </p:cNvPicPr>
          <p:nvPr/>
        </p:nvPicPr>
        <p:blipFill rotWithShape="1">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l="22202" r="18893"/>
          <a:stretch/>
        </p:blipFill>
        <p:spPr>
          <a:xfrm>
            <a:off x="6617825" y="1934284"/>
            <a:ext cx="2128549" cy="3613541"/>
          </a:xfrm>
          <a:prstGeom prst="rect">
            <a:avLst/>
          </a:prstGeom>
        </p:spPr>
      </p:pic>
      <p:sp>
        <p:nvSpPr>
          <p:cNvPr id="3" name="TextBox 2">
            <a:extLst>
              <a:ext uri="{FF2B5EF4-FFF2-40B4-BE49-F238E27FC236}">
                <a16:creationId xmlns:a16="http://schemas.microsoft.com/office/drawing/2014/main" id="{69990852-69F1-F045-CC7F-5D75DDCCEFD3}"/>
              </a:ext>
            </a:extLst>
          </p:cNvPr>
          <p:cNvSpPr txBox="1"/>
          <p:nvPr/>
        </p:nvSpPr>
        <p:spPr>
          <a:xfrm>
            <a:off x="9439745" y="5452515"/>
            <a:ext cx="1782147" cy="738664"/>
          </a:xfrm>
          <a:prstGeom prst="rect">
            <a:avLst/>
          </a:prstGeom>
          <a:noFill/>
          <a:ln>
            <a:noFill/>
          </a:ln>
        </p:spPr>
        <p:txBody>
          <a:bodyPr wrap="square">
            <a:spAutoFit/>
          </a:bodyPr>
          <a:lstStyle>
            <a:defPPr>
              <a:defRPr lang="en-GB"/>
            </a:defPPr>
            <a:lvl1pPr>
              <a:defRPr sz="1050">
                <a:solidFill>
                  <a:schemeClr val="tx1">
                    <a:lumMod val="10000"/>
                  </a:schemeClr>
                </a:solidFill>
              </a:defRPr>
            </a:lvl1pPr>
          </a:lstStyle>
          <a:p>
            <a:pPr algn="ctr"/>
            <a:r>
              <a:rPr lang="en-US" dirty="0"/>
              <a:t>AI conference call assistant </a:t>
            </a:r>
            <a:br>
              <a:rPr lang="en-US" dirty="0"/>
            </a:br>
            <a:r>
              <a:rPr lang="en-US" dirty="0"/>
              <a:t>(inspired by </a:t>
            </a:r>
            <a:r>
              <a:rPr lang="en-US" dirty="0">
                <a:hlinkClick r:id="rId15"/>
              </a:rPr>
              <a:t>S1-233193</a:t>
            </a:r>
            <a:r>
              <a:rPr lang="en-US" dirty="0"/>
              <a:t>)</a:t>
            </a:r>
          </a:p>
          <a:p>
            <a:pPr algn="ctr"/>
            <a:r>
              <a:rPr lang="en-US" dirty="0"/>
              <a:t>[image generated with AI]</a:t>
            </a:r>
          </a:p>
        </p:txBody>
      </p:sp>
      <p:pic>
        <p:nvPicPr>
          <p:cNvPr id="24" name="Picture 23">
            <a:extLst>
              <a:ext uri="{FF2B5EF4-FFF2-40B4-BE49-F238E27FC236}">
                <a16:creationId xmlns:a16="http://schemas.microsoft.com/office/drawing/2014/main" id="{D43795CE-0A24-386E-0478-BA163BDD8089}"/>
              </a:ext>
            </a:extLst>
          </p:cNvPr>
          <p:cNvPicPr>
            <a:picLocks noChangeAspect="1"/>
          </p:cNvPicPr>
          <p:nvPr/>
        </p:nvPicPr>
        <p:blipFill rotWithShape="1">
          <a:blip r:embed="rId16">
            <a:extLst>
              <a:ext uri="{28A0092B-C50C-407E-A947-70E740481C1C}">
                <a14:useLocalDpi xmlns:a14="http://schemas.microsoft.com/office/drawing/2010/main" val="0"/>
              </a:ext>
            </a:extLst>
          </a:blip>
          <a:srcRect l="20334" r="20114" b="11335"/>
          <a:stretch/>
        </p:blipFill>
        <p:spPr>
          <a:xfrm>
            <a:off x="9332844" y="2126067"/>
            <a:ext cx="2214045" cy="3296375"/>
          </a:xfrm>
          <a:prstGeom prst="rect">
            <a:avLst/>
          </a:prstGeom>
        </p:spPr>
      </p:pic>
    </p:spTree>
    <p:extLst>
      <p:ext uri="{BB962C8B-B14F-4D97-AF65-F5344CB8AC3E}">
        <p14:creationId xmlns:p14="http://schemas.microsoft.com/office/powerpoint/2010/main" val="12617129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3851C-71D5-9973-AB32-4EF563633BB5}"/>
              </a:ext>
            </a:extLst>
          </p:cNvPr>
          <p:cNvSpPr>
            <a:spLocks noGrp="1"/>
          </p:cNvSpPr>
          <p:nvPr>
            <p:ph type="title"/>
          </p:nvPr>
        </p:nvSpPr>
        <p:spPr/>
        <p:txBody>
          <a:bodyPr/>
          <a:lstStyle/>
          <a:p>
            <a:r>
              <a:rPr lang="en-US" dirty="0"/>
              <a:t>SID objective</a:t>
            </a:r>
          </a:p>
        </p:txBody>
      </p:sp>
      <p:sp>
        <p:nvSpPr>
          <p:cNvPr id="3" name="Content Placeholder 2">
            <a:extLst>
              <a:ext uri="{FF2B5EF4-FFF2-40B4-BE49-F238E27FC236}">
                <a16:creationId xmlns:a16="http://schemas.microsoft.com/office/drawing/2014/main" id="{A8BC57C2-3F2D-0348-2991-11B6405B313C}"/>
              </a:ext>
            </a:extLst>
          </p:cNvPr>
          <p:cNvSpPr>
            <a:spLocks noGrp="1"/>
          </p:cNvSpPr>
          <p:nvPr>
            <p:ph idx="1"/>
          </p:nvPr>
        </p:nvSpPr>
        <p:spPr/>
        <p:txBody>
          <a:bodyPr/>
          <a:lstStyle/>
          <a:p>
            <a:r>
              <a:rPr lang="en-US" sz="2400" dirty="0"/>
              <a:t>Identify use cases, provide gap analysis and define potential requirements to enable the IMS system supporting user interactivity allowing operators to control the interactivity opportunities, access to actual user feedback and react accordingly.</a:t>
            </a:r>
          </a:p>
          <a:p>
            <a:r>
              <a:rPr lang="en-US" sz="2400" dirty="0"/>
              <a:t>The objectives include:</a:t>
            </a:r>
          </a:p>
          <a:p>
            <a:pPr lvl="1"/>
            <a:r>
              <a:rPr lang="en-US" sz="2000" dirty="0"/>
              <a:t>Identify possible use cases and service requirements related to user interactivity as new PLMN service in the context of IMS.</a:t>
            </a:r>
          </a:p>
          <a:p>
            <a:pPr lvl="1"/>
            <a:r>
              <a:rPr lang="en-US" sz="2000" dirty="0"/>
              <a:t>Identify possible use cases and service requirements related to exposing user interactivity capabilities and information in the context of IMS to authorized third parties.</a:t>
            </a:r>
          </a:p>
          <a:p>
            <a:pPr lvl="1"/>
            <a:r>
              <a:rPr lang="en-US" sz="2000" dirty="0"/>
              <a:t>Provide a gap analysis between the identified potential new requirements and existing functionalities of IMS and 5GS.</a:t>
            </a:r>
          </a:p>
          <a:p>
            <a:pPr lvl="1"/>
            <a:r>
              <a:rPr lang="en-US" sz="2000" dirty="0"/>
              <a:t>Other aspects including security &amp; privacy, roaming and charging are considered.</a:t>
            </a:r>
          </a:p>
          <a:p>
            <a:endParaRPr lang="en-US" sz="2400" dirty="0"/>
          </a:p>
        </p:txBody>
      </p:sp>
    </p:spTree>
    <p:extLst>
      <p:ext uri="{BB962C8B-B14F-4D97-AF65-F5344CB8AC3E}">
        <p14:creationId xmlns:p14="http://schemas.microsoft.com/office/powerpoint/2010/main" val="166998581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040293" y="2211494"/>
            <a:ext cx="3972560" cy="913007"/>
          </a:xfrm>
          <a:prstGeom prst="rect">
            <a:avLst/>
          </a:prstGeom>
          <a:noFill/>
        </p:spPr>
        <p:txBody>
          <a:bodyPr wrap="square" rtlCol="0">
            <a:spAutoFit/>
          </a:bodyPr>
          <a:lstStyle/>
          <a:p>
            <a:r>
              <a:rPr lang="en-US" altLang="zh-CN" sz="5333" dirty="0"/>
              <a:t>Thank you!</a:t>
            </a:r>
            <a:endParaRPr lang="zh-CN" altLang="en-US" sz="5333"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3" ma:contentTypeDescription="Create a new document." ma:contentTypeScope="" ma:versionID="8aaa719e4988102f2ce2d387b423b61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2dbfea9ae561874a02c102fb9da15fdd"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RBI5PAMIO524-1616901215-9364</_dlc_DocId>
    <_dlc_DocIdUrl xmlns="71c5aaf6-e6ce-465b-b873-5148d2a4c105">
      <Url>https://nokia.sharepoint.com/sites/gxp/_layouts/15/DocIdRedir.aspx?ID=RBI5PAMIO524-1616901215-9364</Url>
      <Description>RBI5PAMIO524-1616901215-9364</Description>
    </_dlc_DocIdUrl>
    <TaxCatchAll xmlns="7275bb01-7583-478d-bc14-e839a2dd5989" xsi:nil="true"/>
    <lcf76f155ced4ddcb4097134ff3c332f xmlns="3f2ce089-3858-4176-9a21-a30f9204848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EB62AE7F-3BAF-4919-ADA4-171D4A46C07D}">
  <ds:schemaRefs>
    <ds:schemaRef ds:uri="Microsoft.SharePoint.Taxonomy.ContentTypeSync"/>
  </ds:schemaRefs>
</ds:datastoreItem>
</file>

<file path=customXml/itemProps3.xml><?xml version="1.0" encoding="utf-8"?>
<ds:datastoreItem xmlns:ds="http://schemas.openxmlformats.org/officeDocument/2006/customXml" ds:itemID="{B7658B2B-8014-4DB5-A103-17E15E8AA94B}">
  <ds:schemaRefs>
    <ds:schemaRef ds:uri="http://schemas.microsoft.com/sharepoint/events"/>
  </ds:schemaRefs>
</ds:datastoreItem>
</file>

<file path=customXml/itemProps4.xml><?xml version="1.0" encoding="utf-8"?>
<ds:datastoreItem xmlns:ds="http://schemas.openxmlformats.org/officeDocument/2006/customXml" ds:itemID="{E978E7DE-50A0-4CDF-9D87-35619D88369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35CA3727-A4EB-4398-9783-D0148B061093}">
  <ds:schemaRefs>
    <ds:schemaRef ds:uri="http://purl.org/dc/terms/"/>
    <ds:schemaRef ds:uri="http://purl.org/dc/dcmitype/"/>
    <ds:schemaRef ds:uri="http://schemas.microsoft.com/office/2006/documentManagement/types"/>
    <ds:schemaRef ds:uri="http://schemas.openxmlformats.org/package/2006/metadata/core-properties"/>
    <ds:schemaRef ds:uri="3f2ce089-3858-4176-9a21-a30f9204848e"/>
    <ds:schemaRef ds:uri="http://purl.org/dc/elements/1.1/"/>
    <ds:schemaRef ds:uri="7275bb01-7583-478d-bc14-e839a2dd5989"/>
    <ds:schemaRef ds:uri="http://www.w3.org/XML/1998/namespace"/>
    <ds:schemaRef ds:uri="http://schemas.microsoft.com/office/infopath/2007/PartnerControls"/>
    <ds:schemaRef ds:uri="71c5aaf6-e6ce-465b-b873-5148d2a4c105"/>
    <ds:schemaRef ds:uri="http://schemas.microsoft.com/office/2006/metadata/propertie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Office Theme</Template>
  <TotalTime>12577</TotalTime>
  <Words>359</Words>
  <Application>Microsoft Office PowerPoint</Application>
  <PresentationFormat>Widescreen</PresentationFormat>
  <Paragraphs>32</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Motivations for new SID on  User interactivity in IMS (Rel-20, Part A)</vt:lpstr>
      <vt:lpstr>Motivation</vt:lpstr>
      <vt:lpstr>Example use cases</vt:lpstr>
      <vt:lpstr>SID objective</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
  <dc:description>© 3GPP 2018</dc:description>
  <cp:lastModifiedBy>Laurent-Walter Goix (Nokia)</cp:lastModifiedBy>
  <cp:revision>595</cp:revision>
  <dcterms:created xsi:type="dcterms:W3CDTF">2010-02-05T13:52:04Z</dcterms:created>
  <dcterms:modified xsi:type="dcterms:W3CDTF">2024-02-16T13:57:30Z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b00a6ece-da49-45c5-b248-ddf0eaa92ed8</vt:lpwstr>
  </property>
  <property fmtid="{D5CDD505-2E9C-101B-9397-08002B2CF9AE}" pid="4" name="MediaServiceImageTags">
    <vt:lpwstr/>
  </property>
</Properties>
</file>