
<file path=[Content_Types].xml><?xml version="1.0" encoding="utf-8"?>
<Types xmlns="http://schemas.openxmlformats.org/package/2006/content-types">
  <Default Extension="png" ContentType="image/png"/>
  <Default Extension="jpeg" ContentType="image/jpeg"/>
  <Default Extension="JPG" ContentType="image/.jp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autoCompressPictures="0">
  <p:sldMasterIdLst>
    <p:sldMasterId id="2147483648" r:id="rId1"/>
    <p:sldMasterId id="2147483653" r:id="rId3"/>
  </p:sldMasterIdLst>
  <p:notesMasterIdLst>
    <p:notesMasterId r:id="rId5"/>
  </p:notesMasterIdLst>
  <p:sldIdLst>
    <p:sldId id="303" r:id="rId4"/>
    <p:sldId id="16143234" r:id="rId6"/>
    <p:sldId id="259" r:id="rId7"/>
    <p:sldId id="16143233" r:id="rId8"/>
    <p:sldId id="16143232" r:id="rId9"/>
    <p:sldId id="1105" r:id="rId10"/>
  </p:sldIdLst>
  <p:sldSz cx="9144000" cy="5143500" type="screen16x9"/>
  <p:notesSz cx="6797675" cy="9928225"/>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11"/>
    <p:restoredTop sz="93151" autoAdjust="0"/>
  </p:normalViewPr>
  <p:slideViewPr>
    <p:cSldViewPr snapToGrid="0">
      <p:cViewPr varScale="1">
        <p:scale>
          <a:sx n="102" d="100"/>
          <a:sy n="102" d="100"/>
        </p:scale>
        <p:origin x="826" y="77"/>
      </p:cViewPr>
      <p:guideLst>
        <p:guide orient="horz" pos="1620"/>
        <p:guide pos="2880"/>
      </p:guideLst>
    </p:cSldViewPr>
  </p:slideViewPr>
  <p:notesTextViewPr>
    <p:cViewPr>
      <p:scale>
        <a:sx n="1" d="1"/>
        <a:sy n="1" d="1"/>
      </p:scale>
      <p:origin x="0" y="0"/>
    </p:cViewPr>
  </p:notesTextViewPr>
  <p:sorterViewPr>
    <p:cViewPr>
      <p:scale>
        <a:sx n="100" d="100"/>
        <a:sy n="100" d="100"/>
      </p:scale>
      <p:origin x="0" y="0"/>
    </p:cViewPr>
  </p:sorterViewPr>
  <p:notesViewPr>
    <p:cSldViewPr snapToGrid="0">
      <p:cViewPr varScale="1">
        <p:scale>
          <a:sx n="100" d="100"/>
          <a:sy n="100" d="100"/>
        </p:scale>
        <p:origin x="0" y="0"/>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 Type="http://schemas.openxmlformats.org/officeDocument/2006/relationships/notesMaster" Target="notesMasters/notesMaster1.xml"/><Relationship Id="rId4" Type="http://schemas.openxmlformats.org/officeDocument/2006/relationships/slide" Target="slides/slide1.xml"/><Relationship Id="rId3" Type="http://schemas.openxmlformats.org/officeDocument/2006/relationships/slideMaster" Target="slideMasters/slideMaster2.xml"/><Relationship Id="rId2" Type="http://schemas.openxmlformats.org/officeDocument/2006/relationships/theme" Target="theme/theme1.xml"/><Relationship Id="rId13" Type="http://schemas.openxmlformats.org/officeDocument/2006/relationships/tableStyles" Target="tableStyles.xml"/><Relationship Id="rId12" Type="http://schemas.openxmlformats.org/officeDocument/2006/relationships/viewProps" Target="viewProps.xml"/><Relationship Id="rId11" Type="http://schemas.openxmlformats.org/officeDocument/2006/relationships/presProps" Target="presProps.xml"/><Relationship Id="rId10" Type="http://schemas.openxmlformats.org/officeDocument/2006/relationships/slide" Target="slides/slide6.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46300" cy="496800"/>
          </a:xfrm>
          <a:prstGeom prst="rect">
            <a:avLst/>
          </a:prstGeom>
          <a:noFill/>
          <a:ln>
            <a:noFill/>
          </a:ln>
        </p:spPr>
        <p:txBody>
          <a:bodyPr spcFirstLastPara="1" wrap="square" lIns="92850" tIns="46425" rIns="92850" bIns="46425" anchor="t" anchorCtr="0">
            <a:noAutofit/>
          </a:bodyPr>
          <a:lstStyle>
            <a:lvl1pPr marR="0" lvl="0" algn="l" rtl="0">
              <a:lnSpc>
                <a:spcPct val="100000"/>
              </a:lnSpc>
              <a:spcBef>
                <a:spcPts val="0"/>
              </a:spcBef>
              <a:spcAft>
                <a:spcPts val="0"/>
              </a:spcAft>
              <a:buSzPts val="1400"/>
              <a:buNone/>
              <a:defRPr sz="10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SzPts val="1400"/>
              <a:buNone/>
              <a:defRPr sz="10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SzPts val="1400"/>
              <a:buNone/>
              <a:defRPr sz="10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SzPts val="1400"/>
              <a:buNone/>
              <a:defRPr sz="10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SzPts val="1400"/>
              <a:buNone/>
              <a:defRPr sz="10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SzPts val="1400"/>
              <a:buNone/>
              <a:defRPr sz="10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SzPts val="1400"/>
              <a:buNone/>
              <a:defRPr sz="10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SzPts val="1400"/>
              <a:buNone/>
              <a:defRPr sz="10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SzPts val="1400"/>
              <a:buNone/>
              <a:defRPr sz="10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a:lstStyle>
          <a:p/>
        </p:txBody>
      </p:sp>
      <p:sp>
        <p:nvSpPr>
          <p:cNvPr id="4" name="Google Shape;4;n"/>
          <p:cNvSpPr txBox="1">
            <a:spLocks noGrp="1"/>
          </p:cNvSpPr>
          <p:nvPr>
            <p:ph type="dt" idx="10"/>
          </p:nvPr>
        </p:nvSpPr>
        <p:spPr>
          <a:xfrm>
            <a:off x="3851275" y="0"/>
            <a:ext cx="2946300" cy="496800"/>
          </a:xfrm>
          <a:prstGeom prst="rect">
            <a:avLst/>
          </a:prstGeom>
          <a:noFill/>
          <a:ln>
            <a:noFill/>
          </a:ln>
        </p:spPr>
        <p:txBody>
          <a:bodyPr spcFirstLastPara="1" wrap="square" lIns="92850" tIns="46425" rIns="92850" bIns="46425" anchor="t" anchorCtr="0">
            <a:noAutofit/>
          </a:bodyPr>
          <a:lstStyle>
            <a:lvl1pPr marR="0" lvl="0" algn="r" rtl="0">
              <a:lnSpc>
                <a:spcPct val="100000"/>
              </a:lnSpc>
              <a:spcBef>
                <a:spcPts val="0"/>
              </a:spcBef>
              <a:spcAft>
                <a:spcPts val="0"/>
              </a:spcAft>
              <a:buSzPts val="1400"/>
              <a:buNone/>
              <a:defRPr sz="1200" b="0" i="0" u="none" strike="noStrike" cap="none">
                <a:solidFill>
                  <a:srgbClr val="000000"/>
                </a:solidFill>
                <a:latin typeface="Times New Roman" panose="02020603050405020304"/>
                <a:ea typeface="Times New Roman" panose="02020603050405020304"/>
                <a:cs typeface="Times New Roman" panose="02020603050405020304"/>
                <a:sym typeface="Times New Roman" panose="02020603050405020304"/>
              </a:defRPr>
            </a:lvl1pPr>
            <a:lvl2pPr marR="0" lvl="1" algn="l" rtl="0">
              <a:lnSpc>
                <a:spcPct val="100000"/>
              </a:lnSpc>
              <a:spcBef>
                <a:spcPts val="0"/>
              </a:spcBef>
              <a:spcAft>
                <a:spcPts val="0"/>
              </a:spcAft>
              <a:buSzPts val="1400"/>
              <a:buNone/>
              <a:defRPr sz="10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SzPts val="1400"/>
              <a:buNone/>
              <a:defRPr sz="10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SzPts val="1400"/>
              <a:buNone/>
              <a:defRPr sz="10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SzPts val="1400"/>
              <a:buNone/>
              <a:defRPr sz="10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SzPts val="1400"/>
              <a:buNone/>
              <a:defRPr sz="10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SzPts val="1400"/>
              <a:buNone/>
              <a:defRPr sz="10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SzPts val="1400"/>
              <a:buNone/>
              <a:defRPr sz="10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SzPts val="1400"/>
              <a:buNone/>
              <a:defRPr sz="10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a:lstStyle>
          <a:p/>
        </p:txBody>
      </p:sp>
      <p:sp>
        <p:nvSpPr>
          <p:cNvPr id="5" name="Google Shape;5;n"/>
          <p:cNvSpPr>
            <a:spLocks noGrp="1" noRot="1" noChangeAspect="1"/>
          </p:cNvSpPr>
          <p:nvPr>
            <p:ph type="sldImg" idx="3"/>
          </p:nvPr>
        </p:nvSpPr>
        <p:spPr>
          <a:xfrm>
            <a:off x="88900" y="742950"/>
            <a:ext cx="6619800" cy="37242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6" name="Google Shape;6;n"/>
          <p:cNvSpPr txBox="1">
            <a:spLocks noGrp="1"/>
          </p:cNvSpPr>
          <p:nvPr>
            <p:ph type="body" idx="1"/>
          </p:nvPr>
        </p:nvSpPr>
        <p:spPr>
          <a:xfrm>
            <a:off x="906462" y="4716462"/>
            <a:ext cx="4984800" cy="4468800"/>
          </a:xfrm>
          <a:prstGeom prst="rect">
            <a:avLst/>
          </a:prstGeom>
          <a:noFill/>
          <a:ln>
            <a:noFill/>
          </a:ln>
        </p:spPr>
        <p:txBody>
          <a:bodyPr spcFirstLastPara="1" wrap="square" lIns="92850" tIns="46425" rIns="92850" bIns="46425" anchor="t" anchorCtr="0">
            <a:noAutofit/>
          </a:bodyPr>
          <a:lstStyle>
            <a:lvl1pPr marL="457200" marR="0" lvl="0" indent="-228600" algn="l" rtl="0">
              <a:spcBef>
                <a:spcPts val="0"/>
              </a:spcBef>
              <a:spcAft>
                <a:spcPts val="0"/>
              </a:spcAft>
              <a:buSzPts val="1400"/>
              <a:buNone/>
              <a:defRPr sz="1800" b="0" i="0" u="none" strike="noStrike" cap="none"/>
            </a:lvl1pPr>
            <a:lvl2pPr marL="914400" marR="0" lvl="1" indent="-228600" algn="l" rtl="0">
              <a:spcBef>
                <a:spcPts val="0"/>
              </a:spcBef>
              <a:spcAft>
                <a:spcPts val="0"/>
              </a:spcAft>
              <a:buSzPts val="1400"/>
              <a:buNone/>
              <a:defRPr sz="1800" b="0" i="0" u="none" strike="noStrike" cap="none"/>
            </a:lvl2pPr>
            <a:lvl3pPr marL="1371600" marR="0" lvl="2" indent="-228600" algn="l" rtl="0">
              <a:spcBef>
                <a:spcPts val="0"/>
              </a:spcBef>
              <a:spcAft>
                <a:spcPts val="0"/>
              </a:spcAft>
              <a:buSzPts val="1400"/>
              <a:buNone/>
              <a:defRPr sz="1800" b="0" i="0" u="none" strike="noStrike" cap="none"/>
            </a:lvl3pPr>
            <a:lvl4pPr marL="1828800" marR="0" lvl="3" indent="-228600" algn="l" rtl="0">
              <a:spcBef>
                <a:spcPts val="0"/>
              </a:spcBef>
              <a:spcAft>
                <a:spcPts val="0"/>
              </a:spcAft>
              <a:buSzPts val="1400"/>
              <a:buNone/>
              <a:defRPr sz="1800" b="0" i="0" u="none" strike="noStrike" cap="none"/>
            </a:lvl4pPr>
            <a:lvl5pPr marL="2286000" marR="0" lvl="4" indent="-228600" algn="l" rtl="0">
              <a:spcBef>
                <a:spcPts val="0"/>
              </a:spcBef>
              <a:spcAft>
                <a:spcPts val="0"/>
              </a:spcAft>
              <a:buSzPts val="1400"/>
              <a:buNone/>
              <a:defRPr sz="1800" b="0" i="0" u="none" strike="noStrike" cap="none"/>
            </a:lvl5pPr>
            <a:lvl6pPr marL="2743200" marR="0" lvl="5" indent="-228600" algn="l" rtl="0">
              <a:spcBef>
                <a:spcPts val="0"/>
              </a:spcBef>
              <a:spcAft>
                <a:spcPts val="0"/>
              </a:spcAft>
              <a:buSzPts val="1400"/>
              <a:buNone/>
              <a:defRPr sz="1800" b="0" i="0" u="none" strike="noStrike" cap="none"/>
            </a:lvl6pPr>
            <a:lvl7pPr marL="3200400" marR="0" lvl="6" indent="-228600" algn="l" rtl="0">
              <a:spcBef>
                <a:spcPts val="0"/>
              </a:spcBef>
              <a:spcAft>
                <a:spcPts val="0"/>
              </a:spcAft>
              <a:buSzPts val="1400"/>
              <a:buNone/>
              <a:defRPr sz="1800" b="0" i="0" u="none" strike="noStrike" cap="none"/>
            </a:lvl7pPr>
            <a:lvl8pPr marL="3657600" marR="0" lvl="7" indent="-228600" algn="l" rtl="0">
              <a:spcBef>
                <a:spcPts val="0"/>
              </a:spcBef>
              <a:spcAft>
                <a:spcPts val="0"/>
              </a:spcAft>
              <a:buSzPts val="1400"/>
              <a:buNone/>
              <a:defRPr sz="1800" b="0" i="0" u="none" strike="noStrike" cap="none"/>
            </a:lvl8pPr>
            <a:lvl9pPr marL="4114800" marR="0" lvl="8" indent="-228600" algn="l" rtl="0">
              <a:spcBef>
                <a:spcPts val="0"/>
              </a:spcBef>
              <a:spcAft>
                <a:spcPts val="0"/>
              </a:spcAft>
              <a:buSzPts val="1400"/>
              <a:buNone/>
              <a:defRPr sz="1800" b="0" i="0" u="none" strike="noStrike" cap="none"/>
            </a:lvl9pPr>
          </a:lstStyle>
          <a:p/>
        </p:txBody>
      </p:sp>
      <p:sp>
        <p:nvSpPr>
          <p:cNvPr id="7" name="Google Shape;7;n"/>
          <p:cNvSpPr txBox="1">
            <a:spLocks noGrp="1"/>
          </p:cNvSpPr>
          <p:nvPr>
            <p:ph type="ftr" idx="11"/>
          </p:nvPr>
        </p:nvSpPr>
        <p:spPr>
          <a:xfrm>
            <a:off x="0" y="9431337"/>
            <a:ext cx="2946300" cy="496800"/>
          </a:xfrm>
          <a:prstGeom prst="rect">
            <a:avLst/>
          </a:prstGeom>
          <a:noFill/>
          <a:ln>
            <a:noFill/>
          </a:ln>
        </p:spPr>
        <p:txBody>
          <a:bodyPr spcFirstLastPara="1" wrap="square" lIns="92850" tIns="46425" rIns="92850" bIns="46425" anchor="b" anchorCtr="0">
            <a:noAutofit/>
          </a:bodyPr>
          <a:lstStyle>
            <a:lvl1pPr marR="0" lvl="0" algn="l" rtl="0">
              <a:lnSpc>
                <a:spcPct val="100000"/>
              </a:lnSpc>
              <a:spcBef>
                <a:spcPts val="0"/>
              </a:spcBef>
              <a:spcAft>
                <a:spcPts val="0"/>
              </a:spcAft>
              <a:buSzPts val="1400"/>
              <a:buNone/>
              <a:defRPr sz="10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SzPts val="1400"/>
              <a:buNone/>
              <a:defRPr sz="10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SzPts val="1400"/>
              <a:buNone/>
              <a:defRPr sz="10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SzPts val="1400"/>
              <a:buNone/>
              <a:defRPr sz="10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SzPts val="1400"/>
              <a:buNone/>
              <a:defRPr sz="10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SzPts val="1400"/>
              <a:buNone/>
              <a:defRPr sz="10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SzPts val="1400"/>
              <a:buNone/>
              <a:defRPr sz="10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SzPts val="1400"/>
              <a:buNone/>
              <a:defRPr sz="10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SzPts val="1400"/>
              <a:buNone/>
              <a:defRPr sz="10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a:lstStyle>
          <a:p/>
        </p:txBody>
      </p:sp>
      <p:sp>
        <p:nvSpPr>
          <p:cNvPr id="8" name="Google Shape;8;n"/>
          <p:cNvSpPr txBox="1">
            <a:spLocks noGrp="1"/>
          </p:cNvSpPr>
          <p:nvPr>
            <p:ph type="sldNum" idx="12"/>
          </p:nvPr>
        </p:nvSpPr>
        <p:spPr>
          <a:xfrm>
            <a:off x="3851275" y="9431337"/>
            <a:ext cx="2946300" cy="496800"/>
          </a:xfrm>
          <a:prstGeom prst="rect">
            <a:avLst/>
          </a:prstGeom>
          <a:noFill/>
          <a:ln>
            <a:noFill/>
          </a:ln>
        </p:spPr>
        <p:txBody>
          <a:bodyPr spcFirstLastPara="1" wrap="square" lIns="92850" tIns="46425" rIns="92850" bIns="46425" anchor="b" anchorCtr="0">
            <a:noAutofit/>
          </a:bodyPr>
          <a:lstStyle/>
          <a:p>
            <a:pPr marL="0" marR="0" lvl="0" indent="0" algn="r" rtl="0">
              <a:lnSpc>
                <a:spcPct val="100000"/>
              </a:lnSpc>
              <a:spcBef>
                <a:spcPts val="0"/>
              </a:spcBef>
              <a:spcAft>
                <a:spcPts val="0"/>
              </a:spcAft>
              <a:buClr>
                <a:srgbClr val="000000"/>
              </a:buClr>
              <a:buSzPts val="1200"/>
              <a:buFont typeface="Times New Roman" panose="02020603050405020304"/>
              <a:buNone/>
            </a:pPr>
            <a:fld id="{00000000-1234-1234-1234-123412341234}" type="slidenum">
              <a:rPr lang="en-US" sz="1200" b="0" i="0" u="none" strike="noStrike" cap="none">
                <a:solidFill>
                  <a:srgbClr val="000000"/>
                </a:solidFill>
                <a:latin typeface="Times New Roman" panose="02020603050405020304"/>
                <a:ea typeface="Times New Roman" panose="02020603050405020304"/>
                <a:cs typeface="Times New Roman" panose="02020603050405020304"/>
                <a:sym typeface="Times New Roman" panose="02020603050405020304"/>
              </a:rPr>
            </a:fld>
            <a:endParaRPr lang="en-US" sz="1200" b="0" i="0" u="none" strike="noStrike" cap="none">
              <a:solidFill>
                <a:srgbClr val="000000"/>
              </a:solidFill>
              <a:latin typeface="Times New Roman" panose="02020603050405020304"/>
              <a:ea typeface="Times New Roman" panose="02020603050405020304"/>
              <a:cs typeface="Times New Roman" panose="02020603050405020304"/>
              <a:sym typeface="Times New Roman" panose="02020603050405020304"/>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200">
                <a:solidFill>
                  <a:schemeClr val="tx1"/>
                </a:solidFill>
                <a:latin typeface="Times New Roman" panose="02020603050405020304" pitchFamily="18" charset="0"/>
                <a:ea typeface="MS PGothic" panose="020B0600070205080204" charset="-128"/>
              </a:defRPr>
            </a:lvl1pPr>
            <a:lvl2pPr marL="742950" indent="-285750" defTabSz="930275">
              <a:spcBef>
                <a:spcPct val="30000"/>
              </a:spcBef>
              <a:defRPr sz="1200">
                <a:solidFill>
                  <a:schemeClr val="tx1"/>
                </a:solidFill>
                <a:latin typeface="Times New Roman" panose="02020603050405020304" pitchFamily="18" charset="0"/>
                <a:ea typeface="MS PGothic" panose="020B0600070205080204" charset="-128"/>
              </a:defRPr>
            </a:lvl2pPr>
            <a:lvl3pPr marL="1143000" indent="-228600" defTabSz="930275">
              <a:spcBef>
                <a:spcPct val="30000"/>
              </a:spcBef>
              <a:defRPr sz="1200">
                <a:solidFill>
                  <a:schemeClr val="tx1"/>
                </a:solidFill>
                <a:latin typeface="Times New Roman" panose="02020603050405020304" pitchFamily="18" charset="0"/>
                <a:ea typeface="MS PGothic" panose="020B0600070205080204" charset="-128"/>
              </a:defRPr>
            </a:lvl3pPr>
            <a:lvl4pPr marL="1600200" indent="-228600" defTabSz="930275">
              <a:spcBef>
                <a:spcPct val="30000"/>
              </a:spcBef>
              <a:defRPr sz="1200">
                <a:solidFill>
                  <a:schemeClr val="tx1"/>
                </a:solidFill>
                <a:latin typeface="Times New Roman" panose="02020603050405020304" pitchFamily="18" charset="0"/>
                <a:ea typeface="MS PGothic" panose="020B0600070205080204" charset="-128"/>
              </a:defRPr>
            </a:lvl4pPr>
            <a:lvl5pPr marL="2057400" indent="-228600" defTabSz="930275">
              <a:spcBef>
                <a:spcPct val="30000"/>
              </a:spcBef>
              <a:defRPr sz="1200">
                <a:solidFill>
                  <a:schemeClr val="tx1"/>
                </a:solidFill>
                <a:latin typeface="Times New Roman" panose="02020603050405020304" pitchFamily="18" charset="0"/>
                <a:ea typeface="MS PGothic" panose="020B0600070205080204" charset="-128"/>
              </a:defRPr>
            </a:lvl5pPr>
            <a:lvl6pPr marL="25146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charset="-128"/>
              </a:defRPr>
            </a:lvl6pPr>
            <a:lvl7pPr marL="29718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charset="-128"/>
              </a:defRPr>
            </a:lvl7pPr>
            <a:lvl8pPr marL="34290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charset="-128"/>
              </a:defRPr>
            </a:lvl8pPr>
            <a:lvl9pPr marL="38862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charset="-128"/>
              </a:defRPr>
            </a:lvl9pPr>
          </a:lstStyle>
          <a:p>
            <a:pPr>
              <a:spcBef>
                <a:spcPct val="0"/>
              </a:spcBef>
            </a:pPr>
            <a:fld id="{B721D71C-0C60-4E6C-B8BA-EFE883F25C77}" type="slidenum">
              <a:rPr lang="en-GB" altLang="en-US" smtClean="0"/>
            </a:fld>
            <a:endParaRPr lang="en-GB" altLang="en-US"/>
          </a:p>
        </p:txBody>
      </p:sp>
      <p:sp>
        <p:nvSpPr>
          <p:cNvPr id="7171" name="Rectangle 2"/>
          <p:cNvSpPr>
            <a:spLocks noGrp="1" noRot="1" noChangeAspect="1" noChangeArrowheads="1" noTextEdit="1"/>
          </p:cNvSpPr>
          <p:nvPr>
            <p:ph type="sldImg"/>
          </p:nvPr>
        </p:nvSpPr>
        <p:spPr>
          <a:xfrm>
            <a:off x="88900" y="742950"/>
            <a:ext cx="6621463" cy="3725863"/>
          </a:xfrm>
        </p:spPr>
      </p:sp>
      <p:sp>
        <p:nvSpPr>
          <p:cNvPr id="7172" name="Rectangle 3"/>
          <p:cNvSpPr>
            <a:spLocks noGrp="1" noChangeArrowheads="1"/>
          </p:cNvSpPr>
          <p:nvPr>
            <p:ph type="body" idx="1"/>
          </p:nvPr>
        </p:nvSpPr>
        <p:spPr>
          <a:xfrm>
            <a:off x="904875" y="4718050"/>
            <a:ext cx="4987925" cy="44672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Title Slide">
    <p:spTree>
      <p:nvGrpSpPr>
        <p:cNvPr id="1" name=""/>
        <p:cNvGrpSpPr/>
        <p:nvPr/>
      </p:nvGrpSpPr>
      <p:grpSpPr>
        <a:xfrm>
          <a:off x="0" y="0"/>
          <a:ext cx="0" cy="0"/>
          <a:chOff x="0" y="0"/>
          <a:chExt cx="0" cy="0"/>
        </a:xfrm>
      </p:grpSpPr>
      <p:pic>
        <p:nvPicPr>
          <p:cNvPr id="2" name="Picture 10"/>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69863" y="0"/>
            <a:ext cx="3859212" cy="4748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ubtitle 2"/>
          <p:cNvSpPr>
            <a:spLocks noGrp="1"/>
          </p:cNvSpPr>
          <p:nvPr>
            <p:ph type="subTitle" idx="1"/>
          </p:nvPr>
        </p:nvSpPr>
        <p:spPr>
          <a:xfrm>
            <a:off x="1377852" y="2859161"/>
            <a:ext cx="6400800" cy="131445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199765" indent="0" algn="ctr">
              <a:buNone/>
              <a:defRPr/>
            </a:lvl8pPr>
            <a:lvl9pPr marL="3656965" indent="0" algn="ctr">
              <a:buNone/>
              <a:defRPr/>
            </a:lvl9pPr>
          </a:lstStyle>
          <a:p>
            <a:r>
              <a:rPr lang="en-US" dirty="0"/>
              <a:t>Click to edit Master subtitle style</a:t>
            </a:r>
            <a:endParaRPr lang="en-GB" dirty="0"/>
          </a:p>
        </p:txBody>
      </p:sp>
    </p:spTree>
  </p:cSld>
  <p:clrMapOvr>
    <a:masterClrMapping/>
  </p:clrMapOvr>
  <p:transition spd="slow"/>
</p:sldLayout>
</file>

<file path=ppt/slideLayouts/slideLayout10.xml><?xml version="1.0" encoding="utf-8"?>
<p:sldLayout xmlns:a="http://schemas.openxmlformats.org/drawingml/2006/main" xmlns:r="http://schemas.openxmlformats.org/officeDocument/2006/relationships" xmlns:p="http://schemas.openxmlformats.org/presentationml/2006/main" type="titleOnly" matchingName="Title Only">
  <p:cSld name="TITLE_ONLY">
    <p:spTree>
      <p:nvGrpSpPr>
        <p:cNvPr id="1" name="Shape 65"/>
        <p:cNvGrpSpPr/>
        <p:nvPr/>
      </p:nvGrpSpPr>
      <p:grpSpPr>
        <a:xfrm>
          <a:off x="0" y="0"/>
          <a:ext cx="0" cy="0"/>
          <a:chOff x="0" y="0"/>
          <a:chExt cx="0" cy="0"/>
        </a:xfrm>
      </p:grpSpPr>
      <p:sp>
        <p:nvSpPr>
          <p:cNvPr id="66" name="Google Shape;66;p12"/>
          <p:cNvSpPr txBox="1">
            <a:spLocks noGrp="1"/>
          </p:cNvSpPr>
          <p:nvPr>
            <p:ph type="title"/>
          </p:nvPr>
        </p:nvSpPr>
        <p:spPr>
          <a:xfrm>
            <a:off x="457200" y="206375"/>
            <a:ext cx="8229600" cy="857400"/>
          </a:xfrm>
          <a:prstGeom prst="rect">
            <a:avLst/>
          </a:prstGeom>
          <a:noFill/>
          <a:ln>
            <a:noFill/>
          </a:ln>
        </p:spPr>
        <p:txBody>
          <a:bodyPr spcFirstLastPara="1" wrap="square" lIns="91425" tIns="45700" rIns="91425" bIns="45700" anchor="ctr" anchorCtr="0">
            <a:noAutofit/>
          </a:bodyPr>
          <a:lstStyle>
            <a:lvl1pPr lvl="0" algn="ctr" rtl="0">
              <a:spcBef>
                <a:spcPts val="0"/>
              </a:spcBef>
              <a:spcAft>
                <a:spcPts val="0"/>
              </a:spcAft>
              <a:buSzPts val="1400"/>
              <a:buNone/>
              <a:defRPr/>
            </a:lvl1pPr>
            <a:lvl2pPr lvl="1" algn="ctr" rtl="0">
              <a:spcBef>
                <a:spcPts val="0"/>
              </a:spcBef>
              <a:spcAft>
                <a:spcPts val="0"/>
              </a:spcAft>
              <a:buSzPts val="1400"/>
              <a:buNone/>
              <a:defRPr/>
            </a:lvl2pPr>
            <a:lvl3pPr lvl="2" algn="ctr" rtl="0">
              <a:spcBef>
                <a:spcPts val="0"/>
              </a:spcBef>
              <a:spcAft>
                <a:spcPts val="0"/>
              </a:spcAft>
              <a:buSzPts val="1400"/>
              <a:buNone/>
              <a:defRPr/>
            </a:lvl3pPr>
            <a:lvl4pPr lvl="3" algn="ctr" rtl="0">
              <a:spcBef>
                <a:spcPts val="0"/>
              </a:spcBef>
              <a:spcAft>
                <a:spcPts val="0"/>
              </a:spcAft>
              <a:buSzPts val="1400"/>
              <a:buNone/>
              <a:defRPr/>
            </a:lvl4pPr>
            <a:lvl5pPr lvl="4" algn="ctr" rtl="0">
              <a:spcBef>
                <a:spcPts val="0"/>
              </a:spcBef>
              <a:spcAft>
                <a:spcPts val="0"/>
              </a:spcAft>
              <a:buSzPts val="1400"/>
              <a:buNone/>
              <a:defRPr/>
            </a:lvl5pPr>
            <a:lvl6pPr lvl="5" algn="ctr" rtl="0">
              <a:spcBef>
                <a:spcPts val="0"/>
              </a:spcBef>
              <a:spcAft>
                <a:spcPts val="0"/>
              </a:spcAft>
              <a:buSzPts val="1400"/>
              <a:buNone/>
              <a:defRPr/>
            </a:lvl6pPr>
            <a:lvl7pPr lvl="6" algn="ctr" rtl="0">
              <a:spcBef>
                <a:spcPts val="0"/>
              </a:spcBef>
              <a:spcAft>
                <a:spcPts val="0"/>
              </a:spcAft>
              <a:buSzPts val="1400"/>
              <a:buNone/>
              <a:defRPr/>
            </a:lvl7pPr>
            <a:lvl8pPr lvl="7" algn="ctr" rtl="0">
              <a:spcBef>
                <a:spcPts val="0"/>
              </a:spcBef>
              <a:spcAft>
                <a:spcPts val="0"/>
              </a:spcAft>
              <a:buSzPts val="1400"/>
              <a:buNone/>
              <a:defRPr/>
            </a:lvl8pPr>
            <a:lvl9pPr lvl="8" algn="ctr" rtl="0">
              <a:spcBef>
                <a:spcPts val="0"/>
              </a:spcBef>
              <a:spcAft>
                <a:spcPts val="0"/>
              </a:spcAft>
              <a:buSzPts val="1400"/>
              <a:buNone/>
              <a:defRPr/>
            </a:lvl9pPr>
          </a:lstStyle>
          <a:p/>
        </p:txBody>
      </p:sp>
      <p:sp>
        <p:nvSpPr>
          <p:cNvPr id="67" name="Google Shape;67;p12"/>
          <p:cNvSpPr txBox="1">
            <a:spLocks noGrp="1"/>
          </p:cNvSpPr>
          <p:nvPr>
            <p:ph type="dt" idx="10"/>
          </p:nvPr>
        </p:nvSpPr>
        <p:spPr>
          <a:xfrm>
            <a:off x="457200" y="4767262"/>
            <a:ext cx="2133600" cy="274500"/>
          </a:xfrm>
          <a:prstGeom prst="rect">
            <a:avLst/>
          </a:prstGeom>
          <a:noFill/>
          <a:ln>
            <a:noFill/>
          </a:ln>
        </p:spPr>
        <p:txBody>
          <a:bodyPr spcFirstLastPara="1" wrap="square" lIns="91425" tIns="45700" rIns="91425" bIns="45700" anchor="ctr" anchorCtr="0">
            <a:noAutofit/>
          </a:bodyPr>
          <a:lstStyle>
            <a:lvl1pPr lvl="0" algn="l" rtl="0">
              <a:lnSpc>
                <a:spcPct val="100000"/>
              </a:lnSpc>
              <a:spcBef>
                <a:spcPts val="0"/>
              </a:spcBef>
              <a:spcAft>
                <a:spcPts val="0"/>
              </a:spcAft>
              <a:buSzPts val="1400"/>
              <a:buNone/>
              <a:defRPr sz="1200">
                <a:solidFill>
                  <a:srgbClr val="898989"/>
                </a:solidFill>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p:txBody>
      </p:sp>
      <p:sp>
        <p:nvSpPr>
          <p:cNvPr id="68" name="Google Shape;68;p12"/>
          <p:cNvSpPr txBox="1">
            <a:spLocks noGrp="1"/>
          </p:cNvSpPr>
          <p:nvPr>
            <p:ph type="ftr" idx="11"/>
          </p:nvPr>
        </p:nvSpPr>
        <p:spPr>
          <a:xfrm>
            <a:off x="3124200" y="4767262"/>
            <a:ext cx="2895600" cy="274500"/>
          </a:xfrm>
          <a:prstGeom prst="rect">
            <a:avLst/>
          </a:prstGeom>
          <a:noFill/>
          <a:ln>
            <a:noFill/>
          </a:ln>
        </p:spPr>
        <p:txBody>
          <a:bodyPr spcFirstLastPara="1" wrap="square" lIns="91425" tIns="45700" rIns="91425" bIns="45700" anchor="ctr" anchorCtr="0">
            <a:noAutofit/>
          </a:bodyPr>
          <a:lstStyle>
            <a:lvl1pPr lvl="0" algn="l" rtl="0">
              <a:lnSpc>
                <a:spcPct val="100000"/>
              </a:lnSpc>
              <a:spcBef>
                <a:spcPts val="0"/>
              </a:spcBef>
              <a:spcAft>
                <a:spcPts val="0"/>
              </a:spcAft>
              <a:buSzPts val="14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p:txBody>
      </p:sp>
      <p:sp>
        <p:nvSpPr>
          <p:cNvPr id="69" name="Google Shape;69;p12"/>
          <p:cNvSpPr txBox="1">
            <a:spLocks noGrp="1"/>
          </p:cNvSpPr>
          <p:nvPr>
            <p:ph type="sldNum" idx="12"/>
          </p:nvPr>
        </p:nvSpPr>
        <p:spPr>
          <a:xfrm>
            <a:off x="6553200" y="4767262"/>
            <a:ext cx="2133600" cy="274500"/>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898989"/>
              </a:buClr>
              <a:buSzPts val="1200"/>
              <a:buFont typeface="Arial" panose="020B0604020202020204"/>
              <a:buNone/>
              <a:defRPr sz="1200" b="0" i="0" u="none">
                <a:solidFill>
                  <a:srgbClr val="898989"/>
                </a:solidFill>
                <a:latin typeface="Arial" panose="020B0604020202020204"/>
                <a:ea typeface="Arial" panose="020B0604020202020204"/>
                <a:cs typeface="Arial" panose="020B0604020202020204"/>
                <a:sym typeface="Arial" panose="020B0604020202020204"/>
              </a:defRPr>
            </a:lvl1pPr>
            <a:lvl2pPr marL="0" marR="0" lvl="1" indent="0" algn="r" rtl="0">
              <a:lnSpc>
                <a:spcPct val="100000"/>
              </a:lnSpc>
              <a:spcBef>
                <a:spcPts val="0"/>
              </a:spcBef>
              <a:spcAft>
                <a:spcPts val="0"/>
              </a:spcAft>
              <a:buClr>
                <a:srgbClr val="898989"/>
              </a:buClr>
              <a:buSzPts val="1200"/>
              <a:buFont typeface="Arial" panose="020B0604020202020204"/>
              <a:buNone/>
              <a:defRPr sz="1200" b="0" i="0" u="none">
                <a:solidFill>
                  <a:srgbClr val="898989"/>
                </a:solidFill>
                <a:latin typeface="Arial" panose="020B0604020202020204"/>
                <a:ea typeface="Arial" panose="020B0604020202020204"/>
                <a:cs typeface="Arial" panose="020B0604020202020204"/>
                <a:sym typeface="Arial" panose="020B0604020202020204"/>
              </a:defRPr>
            </a:lvl2pPr>
            <a:lvl3pPr marL="0" marR="0" lvl="2" indent="0" algn="r" rtl="0">
              <a:lnSpc>
                <a:spcPct val="100000"/>
              </a:lnSpc>
              <a:spcBef>
                <a:spcPts val="0"/>
              </a:spcBef>
              <a:spcAft>
                <a:spcPts val="0"/>
              </a:spcAft>
              <a:buClr>
                <a:srgbClr val="898989"/>
              </a:buClr>
              <a:buSzPts val="1200"/>
              <a:buFont typeface="Arial" panose="020B0604020202020204"/>
              <a:buNone/>
              <a:defRPr sz="1200" b="0" i="0" u="none">
                <a:solidFill>
                  <a:srgbClr val="898989"/>
                </a:solidFill>
                <a:latin typeface="Arial" panose="020B0604020202020204"/>
                <a:ea typeface="Arial" panose="020B0604020202020204"/>
                <a:cs typeface="Arial" panose="020B0604020202020204"/>
                <a:sym typeface="Arial" panose="020B0604020202020204"/>
              </a:defRPr>
            </a:lvl3pPr>
            <a:lvl4pPr marL="0" marR="0" lvl="3" indent="0" algn="r" rtl="0">
              <a:lnSpc>
                <a:spcPct val="100000"/>
              </a:lnSpc>
              <a:spcBef>
                <a:spcPts val="0"/>
              </a:spcBef>
              <a:spcAft>
                <a:spcPts val="0"/>
              </a:spcAft>
              <a:buClr>
                <a:srgbClr val="898989"/>
              </a:buClr>
              <a:buSzPts val="1200"/>
              <a:buFont typeface="Arial" panose="020B0604020202020204"/>
              <a:buNone/>
              <a:defRPr sz="1200" b="0" i="0" u="none">
                <a:solidFill>
                  <a:srgbClr val="898989"/>
                </a:solidFill>
                <a:latin typeface="Arial" panose="020B0604020202020204"/>
                <a:ea typeface="Arial" panose="020B0604020202020204"/>
                <a:cs typeface="Arial" panose="020B0604020202020204"/>
                <a:sym typeface="Arial" panose="020B0604020202020204"/>
              </a:defRPr>
            </a:lvl4pPr>
            <a:lvl5pPr marL="0" marR="0" lvl="4" indent="0" algn="r" rtl="0">
              <a:lnSpc>
                <a:spcPct val="100000"/>
              </a:lnSpc>
              <a:spcBef>
                <a:spcPts val="0"/>
              </a:spcBef>
              <a:spcAft>
                <a:spcPts val="0"/>
              </a:spcAft>
              <a:buClr>
                <a:srgbClr val="898989"/>
              </a:buClr>
              <a:buSzPts val="1200"/>
              <a:buFont typeface="Arial" panose="020B0604020202020204"/>
              <a:buNone/>
              <a:defRPr sz="1200" b="0" i="0" u="none">
                <a:solidFill>
                  <a:srgbClr val="898989"/>
                </a:solidFill>
                <a:latin typeface="Arial" panose="020B0604020202020204"/>
                <a:ea typeface="Arial" panose="020B0604020202020204"/>
                <a:cs typeface="Arial" panose="020B0604020202020204"/>
                <a:sym typeface="Arial" panose="020B0604020202020204"/>
              </a:defRPr>
            </a:lvl5pPr>
            <a:lvl6pPr marL="0" marR="0" lvl="5" indent="0" algn="r" rtl="0">
              <a:lnSpc>
                <a:spcPct val="100000"/>
              </a:lnSpc>
              <a:spcBef>
                <a:spcPts val="0"/>
              </a:spcBef>
              <a:spcAft>
                <a:spcPts val="0"/>
              </a:spcAft>
              <a:buClr>
                <a:srgbClr val="898989"/>
              </a:buClr>
              <a:buSzPts val="1200"/>
              <a:buFont typeface="Arial" panose="020B0604020202020204"/>
              <a:buNone/>
              <a:defRPr sz="1200" b="0" i="0" u="none">
                <a:solidFill>
                  <a:srgbClr val="898989"/>
                </a:solidFill>
                <a:latin typeface="Arial" panose="020B0604020202020204"/>
                <a:ea typeface="Arial" panose="020B0604020202020204"/>
                <a:cs typeface="Arial" panose="020B0604020202020204"/>
                <a:sym typeface="Arial" panose="020B0604020202020204"/>
              </a:defRPr>
            </a:lvl6pPr>
            <a:lvl7pPr marL="0" marR="0" lvl="6" indent="0" algn="r" rtl="0">
              <a:lnSpc>
                <a:spcPct val="100000"/>
              </a:lnSpc>
              <a:spcBef>
                <a:spcPts val="0"/>
              </a:spcBef>
              <a:spcAft>
                <a:spcPts val="0"/>
              </a:spcAft>
              <a:buClr>
                <a:srgbClr val="898989"/>
              </a:buClr>
              <a:buSzPts val="1200"/>
              <a:buFont typeface="Arial" panose="020B0604020202020204"/>
              <a:buNone/>
              <a:defRPr sz="1200" b="0" i="0" u="none">
                <a:solidFill>
                  <a:srgbClr val="898989"/>
                </a:solidFill>
                <a:latin typeface="Arial" panose="020B0604020202020204"/>
                <a:ea typeface="Arial" panose="020B0604020202020204"/>
                <a:cs typeface="Arial" panose="020B0604020202020204"/>
                <a:sym typeface="Arial" panose="020B0604020202020204"/>
              </a:defRPr>
            </a:lvl7pPr>
            <a:lvl8pPr marL="0" marR="0" lvl="7" indent="0" algn="r" rtl="0">
              <a:lnSpc>
                <a:spcPct val="100000"/>
              </a:lnSpc>
              <a:spcBef>
                <a:spcPts val="0"/>
              </a:spcBef>
              <a:spcAft>
                <a:spcPts val="0"/>
              </a:spcAft>
              <a:buClr>
                <a:srgbClr val="898989"/>
              </a:buClr>
              <a:buSzPts val="1200"/>
              <a:buFont typeface="Arial" panose="020B0604020202020204"/>
              <a:buNone/>
              <a:defRPr sz="1200" b="0" i="0" u="none">
                <a:solidFill>
                  <a:srgbClr val="898989"/>
                </a:solidFill>
                <a:latin typeface="Arial" panose="020B0604020202020204"/>
                <a:ea typeface="Arial" panose="020B0604020202020204"/>
                <a:cs typeface="Arial" panose="020B0604020202020204"/>
                <a:sym typeface="Arial" panose="020B0604020202020204"/>
              </a:defRPr>
            </a:lvl8pPr>
            <a:lvl9pPr marL="0" marR="0" lvl="8" indent="0" algn="r" rtl="0">
              <a:lnSpc>
                <a:spcPct val="100000"/>
              </a:lnSpc>
              <a:spcBef>
                <a:spcPts val="0"/>
              </a:spcBef>
              <a:spcAft>
                <a:spcPts val="0"/>
              </a:spcAft>
              <a:buClr>
                <a:srgbClr val="898989"/>
              </a:buClr>
              <a:buSzPts val="1200"/>
              <a:buFont typeface="Arial" panose="020B0604020202020204"/>
              <a:buNone/>
              <a:defRPr sz="1200" b="0" i="0" u="none">
                <a:solidFill>
                  <a:srgbClr val="898989"/>
                </a:solidFill>
                <a:latin typeface="Arial" panose="020B0604020202020204"/>
                <a:ea typeface="Arial" panose="020B0604020202020204"/>
                <a:cs typeface="Arial" panose="020B0604020202020204"/>
                <a:sym typeface="Arial" panose="020B0604020202020204"/>
              </a:defRPr>
            </a:lvl9pPr>
          </a:lstStyle>
          <a:p>
            <a:pPr marL="0" lvl="0" indent="0" algn="r" rtl="0">
              <a:spcBef>
                <a:spcPts val="0"/>
              </a:spcBef>
              <a:spcAft>
                <a:spcPts val="0"/>
              </a:spcAft>
              <a:buNone/>
            </a:pPr>
            <a:fld id="{00000000-1234-1234-1234-123412341234}" type="slidenum">
              <a:rPr lang="en-US"/>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woTxTwoObj" matchingName="Comparison">
  <p:cSld name="TWO_OBJECTS_WITH_TEXT">
    <p:spTree>
      <p:nvGrpSpPr>
        <p:cNvPr id="1" name="Shape 70"/>
        <p:cNvGrpSpPr/>
        <p:nvPr/>
      </p:nvGrpSpPr>
      <p:grpSpPr>
        <a:xfrm>
          <a:off x="0" y="0"/>
          <a:ext cx="0" cy="0"/>
          <a:chOff x="0" y="0"/>
          <a:chExt cx="0" cy="0"/>
        </a:xfrm>
      </p:grpSpPr>
      <p:sp>
        <p:nvSpPr>
          <p:cNvPr id="71" name="Google Shape;71;p13"/>
          <p:cNvSpPr txBox="1">
            <a:spLocks noGrp="1"/>
          </p:cNvSpPr>
          <p:nvPr>
            <p:ph type="title"/>
          </p:nvPr>
        </p:nvSpPr>
        <p:spPr>
          <a:xfrm>
            <a:off x="457200" y="206375"/>
            <a:ext cx="8229600" cy="857400"/>
          </a:xfrm>
          <a:prstGeom prst="rect">
            <a:avLst/>
          </a:prstGeom>
          <a:noFill/>
          <a:ln>
            <a:noFill/>
          </a:ln>
        </p:spPr>
        <p:txBody>
          <a:bodyPr spcFirstLastPara="1" wrap="square" lIns="91425" tIns="45700" rIns="91425" bIns="45700" anchor="ctr" anchorCtr="0">
            <a:noAutofit/>
          </a:bodyPr>
          <a:lstStyle>
            <a:lvl1pPr lvl="0" algn="ctr" rtl="0">
              <a:spcBef>
                <a:spcPts val="0"/>
              </a:spcBef>
              <a:spcAft>
                <a:spcPts val="0"/>
              </a:spcAft>
              <a:buSzPts val="1400"/>
              <a:buNone/>
              <a:defRPr/>
            </a:lvl1pPr>
            <a:lvl2pPr lvl="1" algn="ctr" rtl="0">
              <a:spcBef>
                <a:spcPts val="0"/>
              </a:spcBef>
              <a:spcAft>
                <a:spcPts val="0"/>
              </a:spcAft>
              <a:buSzPts val="1400"/>
              <a:buNone/>
              <a:defRPr/>
            </a:lvl2pPr>
            <a:lvl3pPr lvl="2" algn="ctr" rtl="0">
              <a:spcBef>
                <a:spcPts val="0"/>
              </a:spcBef>
              <a:spcAft>
                <a:spcPts val="0"/>
              </a:spcAft>
              <a:buSzPts val="1400"/>
              <a:buNone/>
              <a:defRPr/>
            </a:lvl3pPr>
            <a:lvl4pPr lvl="3" algn="ctr" rtl="0">
              <a:spcBef>
                <a:spcPts val="0"/>
              </a:spcBef>
              <a:spcAft>
                <a:spcPts val="0"/>
              </a:spcAft>
              <a:buSzPts val="1400"/>
              <a:buNone/>
              <a:defRPr/>
            </a:lvl4pPr>
            <a:lvl5pPr lvl="4" algn="ctr" rtl="0">
              <a:spcBef>
                <a:spcPts val="0"/>
              </a:spcBef>
              <a:spcAft>
                <a:spcPts val="0"/>
              </a:spcAft>
              <a:buSzPts val="1400"/>
              <a:buNone/>
              <a:defRPr/>
            </a:lvl5pPr>
            <a:lvl6pPr lvl="5" algn="ctr" rtl="0">
              <a:spcBef>
                <a:spcPts val="0"/>
              </a:spcBef>
              <a:spcAft>
                <a:spcPts val="0"/>
              </a:spcAft>
              <a:buSzPts val="1400"/>
              <a:buNone/>
              <a:defRPr/>
            </a:lvl6pPr>
            <a:lvl7pPr lvl="6" algn="ctr" rtl="0">
              <a:spcBef>
                <a:spcPts val="0"/>
              </a:spcBef>
              <a:spcAft>
                <a:spcPts val="0"/>
              </a:spcAft>
              <a:buSzPts val="1400"/>
              <a:buNone/>
              <a:defRPr/>
            </a:lvl7pPr>
            <a:lvl8pPr lvl="7" algn="ctr" rtl="0">
              <a:spcBef>
                <a:spcPts val="0"/>
              </a:spcBef>
              <a:spcAft>
                <a:spcPts val="0"/>
              </a:spcAft>
              <a:buSzPts val="1400"/>
              <a:buNone/>
              <a:defRPr/>
            </a:lvl8pPr>
            <a:lvl9pPr lvl="8" algn="ctr" rtl="0">
              <a:spcBef>
                <a:spcPts val="0"/>
              </a:spcBef>
              <a:spcAft>
                <a:spcPts val="0"/>
              </a:spcAft>
              <a:buSzPts val="1400"/>
              <a:buNone/>
              <a:defRPr/>
            </a:lvl9pPr>
          </a:lstStyle>
          <a:p/>
        </p:txBody>
      </p:sp>
      <p:sp>
        <p:nvSpPr>
          <p:cNvPr id="72" name="Google Shape;72;p13"/>
          <p:cNvSpPr txBox="1">
            <a:spLocks noGrp="1"/>
          </p:cNvSpPr>
          <p:nvPr>
            <p:ph type="body" idx="1"/>
          </p:nvPr>
        </p:nvSpPr>
        <p:spPr>
          <a:xfrm>
            <a:off x="457200" y="1150938"/>
            <a:ext cx="4040100" cy="480900"/>
          </a:xfrm>
          <a:prstGeom prst="rect">
            <a:avLst/>
          </a:prstGeom>
          <a:noFill/>
          <a:ln>
            <a:noFill/>
          </a:ln>
        </p:spPr>
        <p:txBody>
          <a:bodyPr spcFirstLastPara="1" wrap="square" lIns="91425" tIns="45700" rIns="91425" bIns="45700" anchor="b" anchorCtr="0">
            <a:noAutofit/>
          </a:bodyPr>
          <a:lstStyle>
            <a:lvl1pPr marL="457200" lvl="0" indent="-228600" algn="l" rtl="0">
              <a:spcBef>
                <a:spcPts val="480"/>
              </a:spcBef>
              <a:spcAft>
                <a:spcPts val="0"/>
              </a:spcAft>
              <a:buClr>
                <a:schemeClr val="dk1"/>
              </a:buClr>
              <a:buSzPts val="2400"/>
              <a:buNone/>
              <a:defRPr sz="2400" b="1"/>
            </a:lvl1pPr>
            <a:lvl2pPr marL="914400" lvl="1" indent="-228600" algn="l" rtl="0">
              <a:spcBef>
                <a:spcPts val="400"/>
              </a:spcBef>
              <a:spcAft>
                <a:spcPts val="0"/>
              </a:spcAft>
              <a:buClr>
                <a:schemeClr val="dk1"/>
              </a:buClr>
              <a:buSzPts val="2000"/>
              <a:buNone/>
              <a:defRPr sz="2000" b="1"/>
            </a:lvl2pPr>
            <a:lvl3pPr marL="1371600" lvl="2" indent="-228600" algn="l" rtl="0">
              <a:spcBef>
                <a:spcPts val="360"/>
              </a:spcBef>
              <a:spcAft>
                <a:spcPts val="0"/>
              </a:spcAft>
              <a:buClr>
                <a:schemeClr val="dk1"/>
              </a:buClr>
              <a:buSzPts val="1800"/>
              <a:buNone/>
              <a:defRPr sz="1800" b="1"/>
            </a:lvl3pPr>
            <a:lvl4pPr marL="1828800" lvl="3" indent="-228600" algn="l" rtl="0">
              <a:spcBef>
                <a:spcPts val="320"/>
              </a:spcBef>
              <a:spcAft>
                <a:spcPts val="0"/>
              </a:spcAft>
              <a:buClr>
                <a:schemeClr val="dk1"/>
              </a:buClr>
              <a:buSzPts val="1600"/>
              <a:buNone/>
              <a:defRPr sz="1600" b="1"/>
            </a:lvl4pPr>
            <a:lvl5pPr marL="2286000" lvl="4" indent="-228600" algn="l" rtl="0">
              <a:spcBef>
                <a:spcPts val="320"/>
              </a:spcBef>
              <a:spcAft>
                <a:spcPts val="0"/>
              </a:spcAft>
              <a:buClr>
                <a:schemeClr val="dk1"/>
              </a:buClr>
              <a:buSzPts val="1600"/>
              <a:buNone/>
              <a:defRPr sz="1600" b="1"/>
            </a:lvl5pPr>
            <a:lvl6pPr marL="2743200" lvl="5" indent="-228600" algn="l" rtl="0">
              <a:spcBef>
                <a:spcPts val="320"/>
              </a:spcBef>
              <a:spcAft>
                <a:spcPts val="0"/>
              </a:spcAft>
              <a:buClr>
                <a:schemeClr val="dk1"/>
              </a:buClr>
              <a:buSzPts val="1600"/>
              <a:buNone/>
              <a:defRPr sz="1600" b="1"/>
            </a:lvl6pPr>
            <a:lvl7pPr marL="3200400" lvl="6" indent="-228600" algn="l" rtl="0">
              <a:spcBef>
                <a:spcPts val="320"/>
              </a:spcBef>
              <a:spcAft>
                <a:spcPts val="0"/>
              </a:spcAft>
              <a:buClr>
                <a:schemeClr val="dk1"/>
              </a:buClr>
              <a:buSzPts val="1600"/>
              <a:buNone/>
              <a:defRPr sz="1600" b="1"/>
            </a:lvl7pPr>
            <a:lvl8pPr marL="3657600" lvl="7" indent="-228600" algn="l" rtl="0">
              <a:spcBef>
                <a:spcPts val="320"/>
              </a:spcBef>
              <a:spcAft>
                <a:spcPts val="0"/>
              </a:spcAft>
              <a:buClr>
                <a:schemeClr val="dk1"/>
              </a:buClr>
              <a:buSzPts val="1600"/>
              <a:buNone/>
              <a:defRPr sz="1600" b="1"/>
            </a:lvl8pPr>
            <a:lvl9pPr marL="4114800" lvl="8" indent="-228600" algn="l" rtl="0">
              <a:spcBef>
                <a:spcPts val="320"/>
              </a:spcBef>
              <a:spcAft>
                <a:spcPts val="0"/>
              </a:spcAft>
              <a:buClr>
                <a:schemeClr val="dk1"/>
              </a:buClr>
              <a:buSzPts val="1600"/>
              <a:buNone/>
              <a:defRPr sz="1600" b="1"/>
            </a:lvl9pPr>
          </a:lstStyle>
          <a:p/>
        </p:txBody>
      </p:sp>
      <p:sp>
        <p:nvSpPr>
          <p:cNvPr id="73" name="Google Shape;73;p13"/>
          <p:cNvSpPr txBox="1">
            <a:spLocks noGrp="1"/>
          </p:cNvSpPr>
          <p:nvPr>
            <p:ph type="body" idx="2"/>
          </p:nvPr>
        </p:nvSpPr>
        <p:spPr>
          <a:xfrm>
            <a:off x="457200" y="1631950"/>
            <a:ext cx="4040100" cy="2962200"/>
          </a:xfrm>
          <a:prstGeom prst="rect">
            <a:avLst/>
          </a:prstGeom>
          <a:noFill/>
          <a:ln>
            <a:noFill/>
          </a:ln>
        </p:spPr>
        <p:txBody>
          <a:bodyPr spcFirstLastPara="1" wrap="square" lIns="91425" tIns="45700" rIns="91425" bIns="45700" anchor="t" anchorCtr="0">
            <a:noAutofit/>
          </a:bodyPr>
          <a:lstStyle>
            <a:lvl1pPr marL="457200" lvl="0" indent="-381000" algn="l" rtl="0">
              <a:spcBef>
                <a:spcPts val="480"/>
              </a:spcBef>
              <a:spcAft>
                <a:spcPts val="0"/>
              </a:spcAft>
              <a:buClr>
                <a:schemeClr val="dk1"/>
              </a:buClr>
              <a:buSzPts val="2400"/>
              <a:buChar char="•"/>
              <a:defRPr sz="2400"/>
            </a:lvl1pPr>
            <a:lvl2pPr marL="914400" lvl="1" indent="-355600" algn="l" rtl="0">
              <a:spcBef>
                <a:spcPts val="400"/>
              </a:spcBef>
              <a:spcAft>
                <a:spcPts val="0"/>
              </a:spcAft>
              <a:buClr>
                <a:schemeClr val="dk1"/>
              </a:buClr>
              <a:buSzPts val="2000"/>
              <a:buChar char="–"/>
              <a:defRPr sz="2000"/>
            </a:lvl2pPr>
            <a:lvl3pPr marL="1371600" lvl="2" indent="-342900" algn="l" rtl="0">
              <a:spcBef>
                <a:spcPts val="360"/>
              </a:spcBef>
              <a:spcAft>
                <a:spcPts val="0"/>
              </a:spcAft>
              <a:buClr>
                <a:schemeClr val="dk1"/>
              </a:buClr>
              <a:buSzPts val="1800"/>
              <a:buChar char="•"/>
              <a:defRPr sz="1800"/>
            </a:lvl3pPr>
            <a:lvl4pPr marL="1828800" lvl="3" indent="-330200" algn="l" rtl="0">
              <a:spcBef>
                <a:spcPts val="320"/>
              </a:spcBef>
              <a:spcAft>
                <a:spcPts val="0"/>
              </a:spcAft>
              <a:buClr>
                <a:schemeClr val="dk1"/>
              </a:buClr>
              <a:buSzPts val="1600"/>
              <a:buChar char="–"/>
              <a:defRPr sz="1600"/>
            </a:lvl4pPr>
            <a:lvl5pPr marL="2286000" lvl="4" indent="-330200" algn="l" rtl="0">
              <a:spcBef>
                <a:spcPts val="320"/>
              </a:spcBef>
              <a:spcAft>
                <a:spcPts val="0"/>
              </a:spcAft>
              <a:buClr>
                <a:schemeClr val="dk1"/>
              </a:buClr>
              <a:buSzPts val="1600"/>
              <a:buChar char="»"/>
              <a:defRPr sz="1600"/>
            </a:lvl5pPr>
            <a:lvl6pPr marL="2743200" lvl="5" indent="-330200" algn="l" rtl="0">
              <a:spcBef>
                <a:spcPts val="320"/>
              </a:spcBef>
              <a:spcAft>
                <a:spcPts val="0"/>
              </a:spcAft>
              <a:buClr>
                <a:schemeClr val="dk1"/>
              </a:buClr>
              <a:buSzPts val="1600"/>
              <a:buChar char="•"/>
              <a:defRPr sz="1600"/>
            </a:lvl6pPr>
            <a:lvl7pPr marL="3200400" lvl="6" indent="-330200" algn="l" rtl="0">
              <a:spcBef>
                <a:spcPts val="320"/>
              </a:spcBef>
              <a:spcAft>
                <a:spcPts val="0"/>
              </a:spcAft>
              <a:buClr>
                <a:schemeClr val="dk1"/>
              </a:buClr>
              <a:buSzPts val="1600"/>
              <a:buChar char="•"/>
              <a:defRPr sz="1600"/>
            </a:lvl7pPr>
            <a:lvl8pPr marL="3657600" lvl="7" indent="-330200" algn="l" rtl="0">
              <a:spcBef>
                <a:spcPts val="320"/>
              </a:spcBef>
              <a:spcAft>
                <a:spcPts val="0"/>
              </a:spcAft>
              <a:buClr>
                <a:schemeClr val="dk1"/>
              </a:buClr>
              <a:buSzPts val="1600"/>
              <a:buChar char="•"/>
              <a:defRPr sz="1600"/>
            </a:lvl8pPr>
            <a:lvl9pPr marL="4114800" lvl="8" indent="-330200" algn="l" rtl="0">
              <a:spcBef>
                <a:spcPts val="320"/>
              </a:spcBef>
              <a:spcAft>
                <a:spcPts val="0"/>
              </a:spcAft>
              <a:buClr>
                <a:schemeClr val="dk1"/>
              </a:buClr>
              <a:buSzPts val="1600"/>
              <a:buChar char="•"/>
              <a:defRPr sz="1600"/>
            </a:lvl9pPr>
          </a:lstStyle>
          <a:p/>
        </p:txBody>
      </p:sp>
      <p:sp>
        <p:nvSpPr>
          <p:cNvPr id="74" name="Google Shape;74;p13"/>
          <p:cNvSpPr txBox="1">
            <a:spLocks noGrp="1"/>
          </p:cNvSpPr>
          <p:nvPr>
            <p:ph type="body" idx="3"/>
          </p:nvPr>
        </p:nvSpPr>
        <p:spPr>
          <a:xfrm>
            <a:off x="4645025" y="1150938"/>
            <a:ext cx="4041900" cy="480900"/>
          </a:xfrm>
          <a:prstGeom prst="rect">
            <a:avLst/>
          </a:prstGeom>
          <a:noFill/>
          <a:ln>
            <a:noFill/>
          </a:ln>
        </p:spPr>
        <p:txBody>
          <a:bodyPr spcFirstLastPara="1" wrap="square" lIns="91425" tIns="45700" rIns="91425" bIns="45700" anchor="b" anchorCtr="0">
            <a:noAutofit/>
          </a:bodyPr>
          <a:lstStyle>
            <a:lvl1pPr marL="457200" lvl="0" indent="-228600" algn="l" rtl="0">
              <a:spcBef>
                <a:spcPts val="480"/>
              </a:spcBef>
              <a:spcAft>
                <a:spcPts val="0"/>
              </a:spcAft>
              <a:buClr>
                <a:schemeClr val="dk1"/>
              </a:buClr>
              <a:buSzPts val="2400"/>
              <a:buNone/>
              <a:defRPr sz="2400" b="1"/>
            </a:lvl1pPr>
            <a:lvl2pPr marL="914400" lvl="1" indent="-228600" algn="l" rtl="0">
              <a:spcBef>
                <a:spcPts val="400"/>
              </a:spcBef>
              <a:spcAft>
                <a:spcPts val="0"/>
              </a:spcAft>
              <a:buClr>
                <a:schemeClr val="dk1"/>
              </a:buClr>
              <a:buSzPts val="2000"/>
              <a:buNone/>
              <a:defRPr sz="2000" b="1"/>
            </a:lvl2pPr>
            <a:lvl3pPr marL="1371600" lvl="2" indent="-228600" algn="l" rtl="0">
              <a:spcBef>
                <a:spcPts val="360"/>
              </a:spcBef>
              <a:spcAft>
                <a:spcPts val="0"/>
              </a:spcAft>
              <a:buClr>
                <a:schemeClr val="dk1"/>
              </a:buClr>
              <a:buSzPts val="1800"/>
              <a:buNone/>
              <a:defRPr sz="1800" b="1"/>
            </a:lvl3pPr>
            <a:lvl4pPr marL="1828800" lvl="3" indent="-228600" algn="l" rtl="0">
              <a:spcBef>
                <a:spcPts val="320"/>
              </a:spcBef>
              <a:spcAft>
                <a:spcPts val="0"/>
              </a:spcAft>
              <a:buClr>
                <a:schemeClr val="dk1"/>
              </a:buClr>
              <a:buSzPts val="1600"/>
              <a:buNone/>
              <a:defRPr sz="1600" b="1"/>
            </a:lvl4pPr>
            <a:lvl5pPr marL="2286000" lvl="4" indent="-228600" algn="l" rtl="0">
              <a:spcBef>
                <a:spcPts val="320"/>
              </a:spcBef>
              <a:spcAft>
                <a:spcPts val="0"/>
              </a:spcAft>
              <a:buClr>
                <a:schemeClr val="dk1"/>
              </a:buClr>
              <a:buSzPts val="1600"/>
              <a:buNone/>
              <a:defRPr sz="1600" b="1"/>
            </a:lvl5pPr>
            <a:lvl6pPr marL="2743200" lvl="5" indent="-228600" algn="l" rtl="0">
              <a:spcBef>
                <a:spcPts val="320"/>
              </a:spcBef>
              <a:spcAft>
                <a:spcPts val="0"/>
              </a:spcAft>
              <a:buClr>
                <a:schemeClr val="dk1"/>
              </a:buClr>
              <a:buSzPts val="1600"/>
              <a:buNone/>
              <a:defRPr sz="1600" b="1"/>
            </a:lvl6pPr>
            <a:lvl7pPr marL="3200400" lvl="6" indent="-228600" algn="l" rtl="0">
              <a:spcBef>
                <a:spcPts val="320"/>
              </a:spcBef>
              <a:spcAft>
                <a:spcPts val="0"/>
              </a:spcAft>
              <a:buClr>
                <a:schemeClr val="dk1"/>
              </a:buClr>
              <a:buSzPts val="1600"/>
              <a:buNone/>
              <a:defRPr sz="1600" b="1"/>
            </a:lvl7pPr>
            <a:lvl8pPr marL="3657600" lvl="7" indent="-228600" algn="l" rtl="0">
              <a:spcBef>
                <a:spcPts val="320"/>
              </a:spcBef>
              <a:spcAft>
                <a:spcPts val="0"/>
              </a:spcAft>
              <a:buClr>
                <a:schemeClr val="dk1"/>
              </a:buClr>
              <a:buSzPts val="1600"/>
              <a:buNone/>
              <a:defRPr sz="1600" b="1"/>
            </a:lvl8pPr>
            <a:lvl9pPr marL="4114800" lvl="8" indent="-228600" algn="l" rtl="0">
              <a:spcBef>
                <a:spcPts val="320"/>
              </a:spcBef>
              <a:spcAft>
                <a:spcPts val="0"/>
              </a:spcAft>
              <a:buClr>
                <a:schemeClr val="dk1"/>
              </a:buClr>
              <a:buSzPts val="1600"/>
              <a:buNone/>
              <a:defRPr sz="1600" b="1"/>
            </a:lvl9pPr>
          </a:lstStyle>
          <a:p/>
        </p:txBody>
      </p:sp>
      <p:sp>
        <p:nvSpPr>
          <p:cNvPr id="75" name="Google Shape;75;p13"/>
          <p:cNvSpPr txBox="1">
            <a:spLocks noGrp="1"/>
          </p:cNvSpPr>
          <p:nvPr>
            <p:ph type="body" idx="4"/>
          </p:nvPr>
        </p:nvSpPr>
        <p:spPr>
          <a:xfrm>
            <a:off x="4645025" y="1631950"/>
            <a:ext cx="4041900" cy="2962200"/>
          </a:xfrm>
          <a:prstGeom prst="rect">
            <a:avLst/>
          </a:prstGeom>
          <a:noFill/>
          <a:ln>
            <a:noFill/>
          </a:ln>
        </p:spPr>
        <p:txBody>
          <a:bodyPr spcFirstLastPara="1" wrap="square" lIns="91425" tIns="45700" rIns="91425" bIns="45700" anchor="t" anchorCtr="0">
            <a:noAutofit/>
          </a:bodyPr>
          <a:lstStyle>
            <a:lvl1pPr marL="457200" lvl="0" indent="-381000" algn="l" rtl="0">
              <a:spcBef>
                <a:spcPts val="480"/>
              </a:spcBef>
              <a:spcAft>
                <a:spcPts val="0"/>
              </a:spcAft>
              <a:buClr>
                <a:schemeClr val="dk1"/>
              </a:buClr>
              <a:buSzPts val="2400"/>
              <a:buChar char="•"/>
              <a:defRPr sz="2400"/>
            </a:lvl1pPr>
            <a:lvl2pPr marL="914400" lvl="1" indent="-355600" algn="l" rtl="0">
              <a:spcBef>
                <a:spcPts val="400"/>
              </a:spcBef>
              <a:spcAft>
                <a:spcPts val="0"/>
              </a:spcAft>
              <a:buClr>
                <a:schemeClr val="dk1"/>
              </a:buClr>
              <a:buSzPts val="2000"/>
              <a:buChar char="–"/>
              <a:defRPr sz="2000"/>
            </a:lvl2pPr>
            <a:lvl3pPr marL="1371600" lvl="2" indent="-342900" algn="l" rtl="0">
              <a:spcBef>
                <a:spcPts val="360"/>
              </a:spcBef>
              <a:spcAft>
                <a:spcPts val="0"/>
              </a:spcAft>
              <a:buClr>
                <a:schemeClr val="dk1"/>
              </a:buClr>
              <a:buSzPts val="1800"/>
              <a:buChar char="•"/>
              <a:defRPr sz="1800"/>
            </a:lvl3pPr>
            <a:lvl4pPr marL="1828800" lvl="3" indent="-330200" algn="l" rtl="0">
              <a:spcBef>
                <a:spcPts val="320"/>
              </a:spcBef>
              <a:spcAft>
                <a:spcPts val="0"/>
              </a:spcAft>
              <a:buClr>
                <a:schemeClr val="dk1"/>
              </a:buClr>
              <a:buSzPts val="1600"/>
              <a:buChar char="–"/>
              <a:defRPr sz="1600"/>
            </a:lvl4pPr>
            <a:lvl5pPr marL="2286000" lvl="4" indent="-330200" algn="l" rtl="0">
              <a:spcBef>
                <a:spcPts val="320"/>
              </a:spcBef>
              <a:spcAft>
                <a:spcPts val="0"/>
              </a:spcAft>
              <a:buClr>
                <a:schemeClr val="dk1"/>
              </a:buClr>
              <a:buSzPts val="1600"/>
              <a:buChar char="»"/>
              <a:defRPr sz="1600"/>
            </a:lvl5pPr>
            <a:lvl6pPr marL="2743200" lvl="5" indent="-330200" algn="l" rtl="0">
              <a:spcBef>
                <a:spcPts val="320"/>
              </a:spcBef>
              <a:spcAft>
                <a:spcPts val="0"/>
              </a:spcAft>
              <a:buClr>
                <a:schemeClr val="dk1"/>
              </a:buClr>
              <a:buSzPts val="1600"/>
              <a:buChar char="•"/>
              <a:defRPr sz="1600"/>
            </a:lvl6pPr>
            <a:lvl7pPr marL="3200400" lvl="6" indent="-330200" algn="l" rtl="0">
              <a:spcBef>
                <a:spcPts val="320"/>
              </a:spcBef>
              <a:spcAft>
                <a:spcPts val="0"/>
              </a:spcAft>
              <a:buClr>
                <a:schemeClr val="dk1"/>
              </a:buClr>
              <a:buSzPts val="1600"/>
              <a:buChar char="•"/>
              <a:defRPr sz="1600"/>
            </a:lvl7pPr>
            <a:lvl8pPr marL="3657600" lvl="7" indent="-330200" algn="l" rtl="0">
              <a:spcBef>
                <a:spcPts val="320"/>
              </a:spcBef>
              <a:spcAft>
                <a:spcPts val="0"/>
              </a:spcAft>
              <a:buClr>
                <a:schemeClr val="dk1"/>
              </a:buClr>
              <a:buSzPts val="1600"/>
              <a:buChar char="•"/>
              <a:defRPr sz="1600"/>
            </a:lvl8pPr>
            <a:lvl9pPr marL="4114800" lvl="8" indent="-330200" algn="l" rtl="0">
              <a:spcBef>
                <a:spcPts val="320"/>
              </a:spcBef>
              <a:spcAft>
                <a:spcPts val="0"/>
              </a:spcAft>
              <a:buClr>
                <a:schemeClr val="dk1"/>
              </a:buClr>
              <a:buSzPts val="1600"/>
              <a:buChar char="•"/>
              <a:defRPr sz="1600"/>
            </a:lvl9pPr>
          </a:lstStyle>
          <a:p/>
        </p:txBody>
      </p:sp>
      <p:sp>
        <p:nvSpPr>
          <p:cNvPr id="76" name="Google Shape;76;p13"/>
          <p:cNvSpPr txBox="1">
            <a:spLocks noGrp="1"/>
          </p:cNvSpPr>
          <p:nvPr>
            <p:ph type="dt" idx="10"/>
          </p:nvPr>
        </p:nvSpPr>
        <p:spPr>
          <a:xfrm>
            <a:off x="457200" y="4767262"/>
            <a:ext cx="2133600" cy="274500"/>
          </a:xfrm>
          <a:prstGeom prst="rect">
            <a:avLst/>
          </a:prstGeom>
          <a:noFill/>
          <a:ln>
            <a:noFill/>
          </a:ln>
        </p:spPr>
        <p:txBody>
          <a:bodyPr spcFirstLastPara="1" wrap="square" lIns="91425" tIns="45700" rIns="91425" bIns="45700" anchor="ctr" anchorCtr="0">
            <a:noAutofit/>
          </a:bodyPr>
          <a:lstStyle>
            <a:lvl1pPr lvl="0" algn="l" rtl="0">
              <a:lnSpc>
                <a:spcPct val="100000"/>
              </a:lnSpc>
              <a:spcBef>
                <a:spcPts val="0"/>
              </a:spcBef>
              <a:spcAft>
                <a:spcPts val="0"/>
              </a:spcAft>
              <a:buSzPts val="1400"/>
              <a:buNone/>
              <a:defRPr sz="1200">
                <a:solidFill>
                  <a:srgbClr val="898989"/>
                </a:solidFill>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p:txBody>
      </p:sp>
      <p:sp>
        <p:nvSpPr>
          <p:cNvPr id="77" name="Google Shape;77;p13"/>
          <p:cNvSpPr txBox="1">
            <a:spLocks noGrp="1"/>
          </p:cNvSpPr>
          <p:nvPr>
            <p:ph type="ftr" idx="11"/>
          </p:nvPr>
        </p:nvSpPr>
        <p:spPr>
          <a:xfrm>
            <a:off x="3124200" y="4767262"/>
            <a:ext cx="2895600" cy="274500"/>
          </a:xfrm>
          <a:prstGeom prst="rect">
            <a:avLst/>
          </a:prstGeom>
          <a:noFill/>
          <a:ln>
            <a:noFill/>
          </a:ln>
        </p:spPr>
        <p:txBody>
          <a:bodyPr spcFirstLastPara="1" wrap="square" lIns="91425" tIns="45700" rIns="91425" bIns="45700" anchor="ctr" anchorCtr="0">
            <a:noAutofit/>
          </a:bodyPr>
          <a:lstStyle>
            <a:lvl1pPr lvl="0" algn="l" rtl="0">
              <a:lnSpc>
                <a:spcPct val="100000"/>
              </a:lnSpc>
              <a:spcBef>
                <a:spcPts val="0"/>
              </a:spcBef>
              <a:spcAft>
                <a:spcPts val="0"/>
              </a:spcAft>
              <a:buSzPts val="14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p:txBody>
      </p:sp>
      <p:sp>
        <p:nvSpPr>
          <p:cNvPr id="78" name="Google Shape;78;p13"/>
          <p:cNvSpPr txBox="1">
            <a:spLocks noGrp="1"/>
          </p:cNvSpPr>
          <p:nvPr>
            <p:ph type="sldNum" idx="12"/>
          </p:nvPr>
        </p:nvSpPr>
        <p:spPr>
          <a:xfrm>
            <a:off x="6553200" y="4767262"/>
            <a:ext cx="2133600" cy="274500"/>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898989"/>
              </a:buClr>
              <a:buSzPts val="1200"/>
              <a:buFont typeface="Arial" panose="020B0604020202020204"/>
              <a:buNone/>
              <a:defRPr sz="1200" b="0" i="0" u="none">
                <a:solidFill>
                  <a:srgbClr val="898989"/>
                </a:solidFill>
                <a:latin typeface="Arial" panose="020B0604020202020204"/>
                <a:ea typeface="Arial" panose="020B0604020202020204"/>
                <a:cs typeface="Arial" panose="020B0604020202020204"/>
                <a:sym typeface="Arial" panose="020B0604020202020204"/>
              </a:defRPr>
            </a:lvl1pPr>
            <a:lvl2pPr marL="0" marR="0" lvl="1" indent="0" algn="r" rtl="0">
              <a:lnSpc>
                <a:spcPct val="100000"/>
              </a:lnSpc>
              <a:spcBef>
                <a:spcPts val="0"/>
              </a:spcBef>
              <a:spcAft>
                <a:spcPts val="0"/>
              </a:spcAft>
              <a:buClr>
                <a:srgbClr val="898989"/>
              </a:buClr>
              <a:buSzPts val="1200"/>
              <a:buFont typeface="Arial" panose="020B0604020202020204"/>
              <a:buNone/>
              <a:defRPr sz="1200" b="0" i="0" u="none">
                <a:solidFill>
                  <a:srgbClr val="898989"/>
                </a:solidFill>
                <a:latin typeface="Arial" panose="020B0604020202020204"/>
                <a:ea typeface="Arial" panose="020B0604020202020204"/>
                <a:cs typeface="Arial" panose="020B0604020202020204"/>
                <a:sym typeface="Arial" panose="020B0604020202020204"/>
              </a:defRPr>
            </a:lvl2pPr>
            <a:lvl3pPr marL="0" marR="0" lvl="2" indent="0" algn="r" rtl="0">
              <a:lnSpc>
                <a:spcPct val="100000"/>
              </a:lnSpc>
              <a:spcBef>
                <a:spcPts val="0"/>
              </a:spcBef>
              <a:spcAft>
                <a:spcPts val="0"/>
              </a:spcAft>
              <a:buClr>
                <a:srgbClr val="898989"/>
              </a:buClr>
              <a:buSzPts val="1200"/>
              <a:buFont typeface="Arial" panose="020B0604020202020204"/>
              <a:buNone/>
              <a:defRPr sz="1200" b="0" i="0" u="none">
                <a:solidFill>
                  <a:srgbClr val="898989"/>
                </a:solidFill>
                <a:latin typeface="Arial" panose="020B0604020202020204"/>
                <a:ea typeface="Arial" panose="020B0604020202020204"/>
                <a:cs typeface="Arial" panose="020B0604020202020204"/>
                <a:sym typeface="Arial" panose="020B0604020202020204"/>
              </a:defRPr>
            </a:lvl3pPr>
            <a:lvl4pPr marL="0" marR="0" lvl="3" indent="0" algn="r" rtl="0">
              <a:lnSpc>
                <a:spcPct val="100000"/>
              </a:lnSpc>
              <a:spcBef>
                <a:spcPts val="0"/>
              </a:spcBef>
              <a:spcAft>
                <a:spcPts val="0"/>
              </a:spcAft>
              <a:buClr>
                <a:srgbClr val="898989"/>
              </a:buClr>
              <a:buSzPts val="1200"/>
              <a:buFont typeface="Arial" panose="020B0604020202020204"/>
              <a:buNone/>
              <a:defRPr sz="1200" b="0" i="0" u="none">
                <a:solidFill>
                  <a:srgbClr val="898989"/>
                </a:solidFill>
                <a:latin typeface="Arial" panose="020B0604020202020204"/>
                <a:ea typeface="Arial" panose="020B0604020202020204"/>
                <a:cs typeface="Arial" panose="020B0604020202020204"/>
                <a:sym typeface="Arial" panose="020B0604020202020204"/>
              </a:defRPr>
            </a:lvl4pPr>
            <a:lvl5pPr marL="0" marR="0" lvl="4" indent="0" algn="r" rtl="0">
              <a:lnSpc>
                <a:spcPct val="100000"/>
              </a:lnSpc>
              <a:spcBef>
                <a:spcPts val="0"/>
              </a:spcBef>
              <a:spcAft>
                <a:spcPts val="0"/>
              </a:spcAft>
              <a:buClr>
                <a:srgbClr val="898989"/>
              </a:buClr>
              <a:buSzPts val="1200"/>
              <a:buFont typeface="Arial" panose="020B0604020202020204"/>
              <a:buNone/>
              <a:defRPr sz="1200" b="0" i="0" u="none">
                <a:solidFill>
                  <a:srgbClr val="898989"/>
                </a:solidFill>
                <a:latin typeface="Arial" panose="020B0604020202020204"/>
                <a:ea typeface="Arial" panose="020B0604020202020204"/>
                <a:cs typeface="Arial" panose="020B0604020202020204"/>
                <a:sym typeface="Arial" panose="020B0604020202020204"/>
              </a:defRPr>
            </a:lvl5pPr>
            <a:lvl6pPr marL="0" marR="0" lvl="5" indent="0" algn="r" rtl="0">
              <a:lnSpc>
                <a:spcPct val="100000"/>
              </a:lnSpc>
              <a:spcBef>
                <a:spcPts val="0"/>
              </a:spcBef>
              <a:spcAft>
                <a:spcPts val="0"/>
              </a:spcAft>
              <a:buClr>
                <a:srgbClr val="898989"/>
              </a:buClr>
              <a:buSzPts val="1200"/>
              <a:buFont typeface="Arial" panose="020B0604020202020204"/>
              <a:buNone/>
              <a:defRPr sz="1200" b="0" i="0" u="none">
                <a:solidFill>
                  <a:srgbClr val="898989"/>
                </a:solidFill>
                <a:latin typeface="Arial" panose="020B0604020202020204"/>
                <a:ea typeface="Arial" panose="020B0604020202020204"/>
                <a:cs typeface="Arial" panose="020B0604020202020204"/>
                <a:sym typeface="Arial" panose="020B0604020202020204"/>
              </a:defRPr>
            </a:lvl6pPr>
            <a:lvl7pPr marL="0" marR="0" lvl="6" indent="0" algn="r" rtl="0">
              <a:lnSpc>
                <a:spcPct val="100000"/>
              </a:lnSpc>
              <a:spcBef>
                <a:spcPts val="0"/>
              </a:spcBef>
              <a:spcAft>
                <a:spcPts val="0"/>
              </a:spcAft>
              <a:buClr>
                <a:srgbClr val="898989"/>
              </a:buClr>
              <a:buSzPts val="1200"/>
              <a:buFont typeface="Arial" panose="020B0604020202020204"/>
              <a:buNone/>
              <a:defRPr sz="1200" b="0" i="0" u="none">
                <a:solidFill>
                  <a:srgbClr val="898989"/>
                </a:solidFill>
                <a:latin typeface="Arial" panose="020B0604020202020204"/>
                <a:ea typeface="Arial" panose="020B0604020202020204"/>
                <a:cs typeface="Arial" panose="020B0604020202020204"/>
                <a:sym typeface="Arial" panose="020B0604020202020204"/>
              </a:defRPr>
            </a:lvl7pPr>
            <a:lvl8pPr marL="0" marR="0" lvl="7" indent="0" algn="r" rtl="0">
              <a:lnSpc>
                <a:spcPct val="100000"/>
              </a:lnSpc>
              <a:spcBef>
                <a:spcPts val="0"/>
              </a:spcBef>
              <a:spcAft>
                <a:spcPts val="0"/>
              </a:spcAft>
              <a:buClr>
                <a:srgbClr val="898989"/>
              </a:buClr>
              <a:buSzPts val="1200"/>
              <a:buFont typeface="Arial" panose="020B0604020202020204"/>
              <a:buNone/>
              <a:defRPr sz="1200" b="0" i="0" u="none">
                <a:solidFill>
                  <a:srgbClr val="898989"/>
                </a:solidFill>
                <a:latin typeface="Arial" panose="020B0604020202020204"/>
                <a:ea typeface="Arial" panose="020B0604020202020204"/>
                <a:cs typeface="Arial" panose="020B0604020202020204"/>
                <a:sym typeface="Arial" panose="020B0604020202020204"/>
              </a:defRPr>
            </a:lvl8pPr>
            <a:lvl9pPr marL="0" marR="0" lvl="8" indent="0" algn="r" rtl="0">
              <a:lnSpc>
                <a:spcPct val="100000"/>
              </a:lnSpc>
              <a:spcBef>
                <a:spcPts val="0"/>
              </a:spcBef>
              <a:spcAft>
                <a:spcPts val="0"/>
              </a:spcAft>
              <a:buClr>
                <a:srgbClr val="898989"/>
              </a:buClr>
              <a:buSzPts val="1200"/>
              <a:buFont typeface="Arial" panose="020B0604020202020204"/>
              <a:buNone/>
              <a:defRPr sz="1200" b="0" i="0" u="none">
                <a:solidFill>
                  <a:srgbClr val="898989"/>
                </a:solidFill>
                <a:latin typeface="Arial" panose="020B0604020202020204"/>
                <a:ea typeface="Arial" panose="020B0604020202020204"/>
                <a:cs typeface="Arial" panose="020B0604020202020204"/>
                <a:sym typeface="Arial" panose="020B0604020202020204"/>
              </a:defRPr>
            </a:lvl9pPr>
          </a:lstStyle>
          <a:p>
            <a:pPr marL="0" lvl="0" indent="0" algn="r" rtl="0">
              <a:spcBef>
                <a:spcPts val="0"/>
              </a:spcBef>
              <a:spcAft>
                <a:spcPts val="0"/>
              </a:spcAft>
              <a:buNone/>
            </a:pPr>
            <a:fld id="{00000000-1234-1234-1234-123412341234}" type="slidenum">
              <a:rPr lang="en-US"/>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woObj" matchingName="Two Content">
  <p:cSld name="TWO_OBJECTS">
    <p:spTree>
      <p:nvGrpSpPr>
        <p:cNvPr id="1" name="Shape 79"/>
        <p:cNvGrpSpPr/>
        <p:nvPr/>
      </p:nvGrpSpPr>
      <p:grpSpPr>
        <a:xfrm>
          <a:off x="0" y="0"/>
          <a:ext cx="0" cy="0"/>
          <a:chOff x="0" y="0"/>
          <a:chExt cx="0" cy="0"/>
        </a:xfrm>
      </p:grpSpPr>
      <p:sp>
        <p:nvSpPr>
          <p:cNvPr id="80" name="Google Shape;80;p14"/>
          <p:cNvSpPr txBox="1">
            <a:spLocks noGrp="1"/>
          </p:cNvSpPr>
          <p:nvPr>
            <p:ph type="title"/>
          </p:nvPr>
        </p:nvSpPr>
        <p:spPr>
          <a:xfrm>
            <a:off x="457200" y="206375"/>
            <a:ext cx="8229600" cy="857400"/>
          </a:xfrm>
          <a:prstGeom prst="rect">
            <a:avLst/>
          </a:prstGeom>
          <a:noFill/>
          <a:ln>
            <a:noFill/>
          </a:ln>
        </p:spPr>
        <p:txBody>
          <a:bodyPr spcFirstLastPara="1" wrap="square" lIns="91425" tIns="45700" rIns="91425" bIns="45700" anchor="ctr" anchorCtr="0">
            <a:noAutofit/>
          </a:bodyPr>
          <a:lstStyle>
            <a:lvl1pPr lvl="0" algn="ctr" rtl="0">
              <a:spcBef>
                <a:spcPts val="0"/>
              </a:spcBef>
              <a:spcAft>
                <a:spcPts val="0"/>
              </a:spcAft>
              <a:buSzPts val="1400"/>
              <a:buNone/>
              <a:defRPr/>
            </a:lvl1pPr>
            <a:lvl2pPr lvl="1" algn="ctr" rtl="0">
              <a:spcBef>
                <a:spcPts val="0"/>
              </a:spcBef>
              <a:spcAft>
                <a:spcPts val="0"/>
              </a:spcAft>
              <a:buSzPts val="1400"/>
              <a:buNone/>
              <a:defRPr/>
            </a:lvl2pPr>
            <a:lvl3pPr lvl="2" algn="ctr" rtl="0">
              <a:spcBef>
                <a:spcPts val="0"/>
              </a:spcBef>
              <a:spcAft>
                <a:spcPts val="0"/>
              </a:spcAft>
              <a:buSzPts val="1400"/>
              <a:buNone/>
              <a:defRPr/>
            </a:lvl3pPr>
            <a:lvl4pPr lvl="3" algn="ctr" rtl="0">
              <a:spcBef>
                <a:spcPts val="0"/>
              </a:spcBef>
              <a:spcAft>
                <a:spcPts val="0"/>
              </a:spcAft>
              <a:buSzPts val="1400"/>
              <a:buNone/>
              <a:defRPr/>
            </a:lvl4pPr>
            <a:lvl5pPr lvl="4" algn="ctr" rtl="0">
              <a:spcBef>
                <a:spcPts val="0"/>
              </a:spcBef>
              <a:spcAft>
                <a:spcPts val="0"/>
              </a:spcAft>
              <a:buSzPts val="1400"/>
              <a:buNone/>
              <a:defRPr/>
            </a:lvl5pPr>
            <a:lvl6pPr lvl="5" algn="ctr" rtl="0">
              <a:spcBef>
                <a:spcPts val="0"/>
              </a:spcBef>
              <a:spcAft>
                <a:spcPts val="0"/>
              </a:spcAft>
              <a:buSzPts val="1400"/>
              <a:buNone/>
              <a:defRPr/>
            </a:lvl6pPr>
            <a:lvl7pPr lvl="6" algn="ctr" rtl="0">
              <a:spcBef>
                <a:spcPts val="0"/>
              </a:spcBef>
              <a:spcAft>
                <a:spcPts val="0"/>
              </a:spcAft>
              <a:buSzPts val="1400"/>
              <a:buNone/>
              <a:defRPr/>
            </a:lvl7pPr>
            <a:lvl8pPr lvl="7" algn="ctr" rtl="0">
              <a:spcBef>
                <a:spcPts val="0"/>
              </a:spcBef>
              <a:spcAft>
                <a:spcPts val="0"/>
              </a:spcAft>
              <a:buSzPts val="1400"/>
              <a:buNone/>
              <a:defRPr/>
            </a:lvl8pPr>
            <a:lvl9pPr lvl="8" algn="ctr" rtl="0">
              <a:spcBef>
                <a:spcPts val="0"/>
              </a:spcBef>
              <a:spcAft>
                <a:spcPts val="0"/>
              </a:spcAft>
              <a:buSzPts val="1400"/>
              <a:buNone/>
              <a:defRPr/>
            </a:lvl9pPr>
          </a:lstStyle>
          <a:p/>
        </p:txBody>
      </p:sp>
      <p:sp>
        <p:nvSpPr>
          <p:cNvPr id="81" name="Google Shape;81;p14"/>
          <p:cNvSpPr txBox="1">
            <a:spLocks noGrp="1"/>
          </p:cNvSpPr>
          <p:nvPr>
            <p:ph type="body" idx="1"/>
          </p:nvPr>
        </p:nvSpPr>
        <p:spPr>
          <a:xfrm>
            <a:off x="457200" y="1200150"/>
            <a:ext cx="4038600" cy="3394200"/>
          </a:xfrm>
          <a:prstGeom prst="rect">
            <a:avLst/>
          </a:prstGeom>
          <a:noFill/>
          <a:ln>
            <a:noFill/>
          </a:ln>
        </p:spPr>
        <p:txBody>
          <a:bodyPr spcFirstLastPara="1" wrap="square" lIns="91425" tIns="45700" rIns="91425" bIns="45700" anchor="t" anchorCtr="0">
            <a:noAutofit/>
          </a:bodyPr>
          <a:lstStyle>
            <a:lvl1pPr marL="457200" lvl="0" indent="-406400" algn="l" rtl="0">
              <a:spcBef>
                <a:spcPts val="560"/>
              </a:spcBef>
              <a:spcAft>
                <a:spcPts val="0"/>
              </a:spcAft>
              <a:buClr>
                <a:schemeClr val="dk1"/>
              </a:buClr>
              <a:buSzPts val="2800"/>
              <a:buChar char="•"/>
              <a:defRPr sz="2800"/>
            </a:lvl1pPr>
            <a:lvl2pPr marL="914400" lvl="1" indent="-381000" algn="l" rtl="0">
              <a:spcBef>
                <a:spcPts val="480"/>
              </a:spcBef>
              <a:spcAft>
                <a:spcPts val="0"/>
              </a:spcAft>
              <a:buClr>
                <a:schemeClr val="dk1"/>
              </a:buClr>
              <a:buSzPts val="2400"/>
              <a:buChar char="–"/>
              <a:defRPr sz="2400"/>
            </a:lvl2pPr>
            <a:lvl3pPr marL="1371600" lvl="2" indent="-355600" algn="l" rtl="0">
              <a:spcBef>
                <a:spcPts val="400"/>
              </a:spcBef>
              <a:spcAft>
                <a:spcPts val="0"/>
              </a:spcAft>
              <a:buClr>
                <a:schemeClr val="dk1"/>
              </a:buClr>
              <a:buSzPts val="2000"/>
              <a:buChar char="•"/>
              <a:defRPr sz="2000"/>
            </a:lvl3pPr>
            <a:lvl4pPr marL="1828800" lvl="3" indent="-342900" algn="l" rtl="0">
              <a:spcBef>
                <a:spcPts val="360"/>
              </a:spcBef>
              <a:spcAft>
                <a:spcPts val="0"/>
              </a:spcAft>
              <a:buClr>
                <a:schemeClr val="dk1"/>
              </a:buClr>
              <a:buSzPts val="1800"/>
              <a:buChar char="–"/>
              <a:defRPr sz="1800"/>
            </a:lvl4pPr>
            <a:lvl5pPr marL="2286000" lvl="4" indent="-342900" algn="l" rtl="0">
              <a:spcBef>
                <a:spcPts val="360"/>
              </a:spcBef>
              <a:spcAft>
                <a:spcPts val="0"/>
              </a:spcAft>
              <a:buClr>
                <a:schemeClr val="dk1"/>
              </a:buClr>
              <a:buSzPts val="1800"/>
              <a:buChar char="»"/>
              <a:defRPr sz="1800"/>
            </a:lvl5pPr>
            <a:lvl6pPr marL="2743200" lvl="5" indent="-342900" algn="l" rtl="0">
              <a:spcBef>
                <a:spcPts val="360"/>
              </a:spcBef>
              <a:spcAft>
                <a:spcPts val="0"/>
              </a:spcAft>
              <a:buClr>
                <a:schemeClr val="dk1"/>
              </a:buClr>
              <a:buSzPts val="1800"/>
              <a:buChar char="•"/>
              <a:defRPr sz="1800"/>
            </a:lvl6pPr>
            <a:lvl7pPr marL="3200400" lvl="6" indent="-342900" algn="l" rtl="0">
              <a:spcBef>
                <a:spcPts val="360"/>
              </a:spcBef>
              <a:spcAft>
                <a:spcPts val="0"/>
              </a:spcAft>
              <a:buClr>
                <a:schemeClr val="dk1"/>
              </a:buClr>
              <a:buSzPts val="1800"/>
              <a:buChar char="•"/>
              <a:defRPr sz="1800"/>
            </a:lvl7pPr>
            <a:lvl8pPr marL="3657600" lvl="7" indent="-342900" algn="l" rtl="0">
              <a:spcBef>
                <a:spcPts val="360"/>
              </a:spcBef>
              <a:spcAft>
                <a:spcPts val="0"/>
              </a:spcAft>
              <a:buClr>
                <a:schemeClr val="dk1"/>
              </a:buClr>
              <a:buSzPts val="1800"/>
              <a:buChar char="•"/>
              <a:defRPr sz="1800"/>
            </a:lvl8pPr>
            <a:lvl9pPr marL="4114800" lvl="8" indent="-342900" algn="l" rtl="0">
              <a:spcBef>
                <a:spcPts val="360"/>
              </a:spcBef>
              <a:spcAft>
                <a:spcPts val="0"/>
              </a:spcAft>
              <a:buClr>
                <a:schemeClr val="dk1"/>
              </a:buClr>
              <a:buSzPts val="1800"/>
              <a:buChar char="•"/>
              <a:defRPr sz="1800"/>
            </a:lvl9pPr>
          </a:lstStyle>
          <a:p/>
        </p:txBody>
      </p:sp>
      <p:sp>
        <p:nvSpPr>
          <p:cNvPr id="82" name="Google Shape;82;p14"/>
          <p:cNvSpPr txBox="1">
            <a:spLocks noGrp="1"/>
          </p:cNvSpPr>
          <p:nvPr>
            <p:ph type="body" idx="2"/>
          </p:nvPr>
        </p:nvSpPr>
        <p:spPr>
          <a:xfrm>
            <a:off x="4648200" y="1200150"/>
            <a:ext cx="4038600" cy="3394200"/>
          </a:xfrm>
          <a:prstGeom prst="rect">
            <a:avLst/>
          </a:prstGeom>
          <a:noFill/>
          <a:ln>
            <a:noFill/>
          </a:ln>
        </p:spPr>
        <p:txBody>
          <a:bodyPr spcFirstLastPara="1" wrap="square" lIns="91425" tIns="45700" rIns="91425" bIns="45700" anchor="t" anchorCtr="0">
            <a:noAutofit/>
          </a:bodyPr>
          <a:lstStyle>
            <a:lvl1pPr marL="457200" lvl="0" indent="-406400" algn="l" rtl="0">
              <a:spcBef>
                <a:spcPts val="560"/>
              </a:spcBef>
              <a:spcAft>
                <a:spcPts val="0"/>
              </a:spcAft>
              <a:buClr>
                <a:schemeClr val="dk1"/>
              </a:buClr>
              <a:buSzPts val="2800"/>
              <a:buChar char="•"/>
              <a:defRPr sz="2800"/>
            </a:lvl1pPr>
            <a:lvl2pPr marL="914400" lvl="1" indent="-381000" algn="l" rtl="0">
              <a:spcBef>
                <a:spcPts val="480"/>
              </a:spcBef>
              <a:spcAft>
                <a:spcPts val="0"/>
              </a:spcAft>
              <a:buClr>
                <a:schemeClr val="dk1"/>
              </a:buClr>
              <a:buSzPts val="2400"/>
              <a:buChar char="–"/>
              <a:defRPr sz="2400"/>
            </a:lvl2pPr>
            <a:lvl3pPr marL="1371600" lvl="2" indent="-355600" algn="l" rtl="0">
              <a:spcBef>
                <a:spcPts val="400"/>
              </a:spcBef>
              <a:spcAft>
                <a:spcPts val="0"/>
              </a:spcAft>
              <a:buClr>
                <a:schemeClr val="dk1"/>
              </a:buClr>
              <a:buSzPts val="2000"/>
              <a:buChar char="•"/>
              <a:defRPr sz="2000"/>
            </a:lvl3pPr>
            <a:lvl4pPr marL="1828800" lvl="3" indent="-342900" algn="l" rtl="0">
              <a:spcBef>
                <a:spcPts val="360"/>
              </a:spcBef>
              <a:spcAft>
                <a:spcPts val="0"/>
              </a:spcAft>
              <a:buClr>
                <a:schemeClr val="dk1"/>
              </a:buClr>
              <a:buSzPts val="1800"/>
              <a:buChar char="–"/>
              <a:defRPr sz="1800"/>
            </a:lvl4pPr>
            <a:lvl5pPr marL="2286000" lvl="4" indent="-342900" algn="l" rtl="0">
              <a:spcBef>
                <a:spcPts val="360"/>
              </a:spcBef>
              <a:spcAft>
                <a:spcPts val="0"/>
              </a:spcAft>
              <a:buClr>
                <a:schemeClr val="dk1"/>
              </a:buClr>
              <a:buSzPts val="1800"/>
              <a:buChar char="»"/>
              <a:defRPr sz="1800"/>
            </a:lvl5pPr>
            <a:lvl6pPr marL="2743200" lvl="5" indent="-342900" algn="l" rtl="0">
              <a:spcBef>
                <a:spcPts val="360"/>
              </a:spcBef>
              <a:spcAft>
                <a:spcPts val="0"/>
              </a:spcAft>
              <a:buClr>
                <a:schemeClr val="dk1"/>
              </a:buClr>
              <a:buSzPts val="1800"/>
              <a:buChar char="•"/>
              <a:defRPr sz="1800"/>
            </a:lvl6pPr>
            <a:lvl7pPr marL="3200400" lvl="6" indent="-342900" algn="l" rtl="0">
              <a:spcBef>
                <a:spcPts val="360"/>
              </a:spcBef>
              <a:spcAft>
                <a:spcPts val="0"/>
              </a:spcAft>
              <a:buClr>
                <a:schemeClr val="dk1"/>
              </a:buClr>
              <a:buSzPts val="1800"/>
              <a:buChar char="•"/>
              <a:defRPr sz="1800"/>
            </a:lvl7pPr>
            <a:lvl8pPr marL="3657600" lvl="7" indent="-342900" algn="l" rtl="0">
              <a:spcBef>
                <a:spcPts val="360"/>
              </a:spcBef>
              <a:spcAft>
                <a:spcPts val="0"/>
              </a:spcAft>
              <a:buClr>
                <a:schemeClr val="dk1"/>
              </a:buClr>
              <a:buSzPts val="1800"/>
              <a:buChar char="•"/>
              <a:defRPr sz="1800"/>
            </a:lvl8pPr>
            <a:lvl9pPr marL="4114800" lvl="8" indent="-342900" algn="l" rtl="0">
              <a:spcBef>
                <a:spcPts val="360"/>
              </a:spcBef>
              <a:spcAft>
                <a:spcPts val="0"/>
              </a:spcAft>
              <a:buClr>
                <a:schemeClr val="dk1"/>
              </a:buClr>
              <a:buSzPts val="1800"/>
              <a:buChar char="•"/>
              <a:defRPr sz="1800"/>
            </a:lvl9pPr>
          </a:lstStyle>
          <a:p/>
        </p:txBody>
      </p:sp>
      <p:sp>
        <p:nvSpPr>
          <p:cNvPr id="83" name="Google Shape;83;p14"/>
          <p:cNvSpPr txBox="1">
            <a:spLocks noGrp="1"/>
          </p:cNvSpPr>
          <p:nvPr>
            <p:ph type="dt" idx="10"/>
          </p:nvPr>
        </p:nvSpPr>
        <p:spPr>
          <a:xfrm>
            <a:off x="457200" y="4767262"/>
            <a:ext cx="2133600" cy="274500"/>
          </a:xfrm>
          <a:prstGeom prst="rect">
            <a:avLst/>
          </a:prstGeom>
          <a:noFill/>
          <a:ln>
            <a:noFill/>
          </a:ln>
        </p:spPr>
        <p:txBody>
          <a:bodyPr spcFirstLastPara="1" wrap="square" lIns="91425" tIns="45700" rIns="91425" bIns="45700" anchor="ctr" anchorCtr="0">
            <a:noAutofit/>
          </a:bodyPr>
          <a:lstStyle>
            <a:lvl1pPr lvl="0" algn="l" rtl="0">
              <a:lnSpc>
                <a:spcPct val="100000"/>
              </a:lnSpc>
              <a:spcBef>
                <a:spcPts val="0"/>
              </a:spcBef>
              <a:spcAft>
                <a:spcPts val="0"/>
              </a:spcAft>
              <a:buSzPts val="1400"/>
              <a:buNone/>
              <a:defRPr sz="1200">
                <a:solidFill>
                  <a:srgbClr val="898989"/>
                </a:solidFill>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p:txBody>
      </p:sp>
      <p:sp>
        <p:nvSpPr>
          <p:cNvPr id="84" name="Google Shape;84;p14"/>
          <p:cNvSpPr txBox="1">
            <a:spLocks noGrp="1"/>
          </p:cNvSpPr>
          <p:nvPr>
            <p:ph type="ftr" idx="11"/>
          </p:nvPr>
        </p:nvSpPr>
        <p:spPr>
          <a:xfrm>
            <a:off x="3124200" y="4767262"/>
            <a:ext cx="2895600" cy="274500"/>
          </a:xfrm>
          <a:prstGeom prst="rect">
            <a:avLst/>
          </a:prstGeom>
          <a:noFill/>
          <a:ln>
            <a:noFill/>
          </a:ln>
        </p:spPr>
        <p:txBody>
          <a:bodyPr spcFirstLastPara="1" wrap="square" lIns="91425" tIns="45700" rIns="91425" bIns="45700" anchor="ctr" anchorCtr="0">
            <a:noAutofit/>
          </a:bodyPr>
          <a:lstStyle>
            <a:lvl1pPr lvl="0" algn="l" rtl="0">
              <a:lnSpc>
                <a:spcPct val="100000"/>
              </a:lnSpc>
              <a:spcBef>
                <a:spcPts val="0"/>
              </a:spcBef>
              <a:spcAft>
                <a:spcPts val="0"/>
              </a:spcAft>
              <a:buSzPts val="14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p:txBody>
      </p:sp>
      <p:sp>
        <p:nvSpPr>
          <p:cNvPr id="85" name="Google Shape;85;p14"/>
          <p:cNvSpPr txBox="1">
            <a:spLocks noGrp="1"/>
          </p:cNvSpPr>
          <p:nvPr>
            <p:ph type="sldNum" idx="12"/>
          </p:nvPr>
        </p:nvSpPr>
        <p:spPr>
          <a:xfrm>
            <a:off x="6553200" y="4767262"/>
            <a:ext cx="2133600" cy="274500"/>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898989"/>
              </a:buClr>
              <a:buSzPts val="1200"/>
              <a:buFont typeface="Arial" panose="020B0604020202020204"/>
              <a:buNone/>
              <a:defRPr sz="1200" b="0" i="0" u="none">
                <a:solidFill>
                  <a:srgbClr val="898989"/>
                </a:solidFill>
                <a:latin typeface="Arial" panose="020B0604020202020204"/>
                <a:ea typeface="Arial" panose="020B0604020202020204"/>
                <a:cs typeface="Arial" panose="020B0604020202020204"/>
                <a:sym typeface="Arial" panose="020B0604020202020204"/>
              </a:defRPr>
            </a:lvl1pPr>
            <a:lvl2pPr marL="0" marR="0" lvl="1" indent="0" algn="r" rtl="0">
              <a:lnSpc>
                <a:spcPct val="100000"/>
              </a:lnSpc>
              <a:spcBef>
                <a:spcPts val="0"/>
              </a:spcBef>
              <a:spcAft>
                <a:spcPts val="0"/>
              </a:spcAft>
              <a:buClr>
                <a:srgbClr val="898989"/>
              </a:buClr>
              <a:buSzPts val="1200"/>
              <a:buFont typeface="Arial" panose="020B0604020202020204"/>
              <a:buNone/>
              <a:defRPr sz="1200" b="0" i="0" u="none">
                <a:solidFill>
                  <a:srgbClr val="898989"/>
                </a:solidFill>
                <a:latin typeface="Arial" panose="020B0604020202020204"/>
                <a:ea typeface="Arial" panose="020B0604020202020204"/>
                <a:cs typeface="Arial" panose="020B0604020202020204"/>
                <a:sym typeface="Arial" panose="020B0604020202020204"/>
              </a:defRPr>
            </a:lvl2pPr>
            <a:lvl3pPr marL="0" marR="0" lvl="2" indent="0" algn="r" rtl="0">
              <a:lnSpc>
                <a:spcPct val="100000"/>
              </a:lnSpc>
              <a:spcBef>
                <a:spcPts val="0"/>
              </a:spcBef>
              <a:spcAft>
                <a:spcPts val="0"/>
              </a:spcAft>
              <a:buClr>
                <a:srgbClr val="898989"/>
              </a:buClr>
              <a:buSzPts val="1200"/>
              <a:buFont typeface="Arial" panose="020B0604020202020204"/>
              <a:buNone/>
              <a:defRPr sz="1200" b="0" i="0" u="none">
                <a:solidFill>
                  <a:srgbClr val="898989"/>
                </a:solidFill>
                <a:latin typeface="Arial" panose="020B0604020202020204"/>
                <a:ea typeface="Arial" panose="020B0604020202020204"/>
                <a:cs typeface="Arial" panose="020B0604020202020204"/>
                <a:sym typeface="Arial" panose="020B0604020202020204"/>
              </a:defRPr>
            </a:lvl3pPr>
            <a:lvl4pPr marL="0" marR="0" lvl="3" indent="0" algn="r" rtl="0">
              <a:lnSpc>
                <a:spcPct val="100000"/>
              </a:lnSpc>
              <a:spcBef>
                <a:spcPts val="0"/>
              </a:spcBef>
              <a:spcAft>
                <a:spcPts val="0"/>
              </a:spcAft>
              <a:buClr>
                <a:srgbClr val="898989"/>
              </a:buClr>
              <a:buSzPts val="1200"/>
              <a:buFont typeface="Arial" panose="020B0604020202020204"/>
              <a:buNone/>
              <a:defRPr sz="1200" b="0" i="0" u="none">
                <a:solidFill>
                  <a:srgbClr val="898989"/>
                </a:solidFill>
                <a:latin typeface="Arial" panose="020B0604020202020204"/>
                <a:ea typeface="Arial" panose="020B0604020202020204"/>
                <a:cs typeface="Arial" panose="020B0604020202020204"/>
                <a:sym typeface="Arial" panose="020B0604020202020204"/>
              </a:defRPr>
            </a:lvl4pPr>
            <a:lvl5pPr marL="0" marR="0" lvl="4" indent="0" algn="r" rtl="0">
              <a:lnSpc>
                <a:spcPct val="100000"/>
              </a:lnSpc>
              <a:spcBef>
                <a:spcPts val="0"/>
              </a:spcBef>
              <a:spcAft>
                <a:spcPts val="0"/>
              </a:spcAft>
              <a:buClr>
                <a:srgbClr val="898989"/>
              </a:buClr>
              <a:buSzPts val="1200"/>
              <a:buFont typeface="Arial" panose="020B0604020202020204"/>
              <a:buNone/>
              <a:defRPr sz="1200" b="0" i="0" u="none">
                <a:solidFill>
                  <a:srgbClr val="898989"/>
                </a:solidFill>
                <a:latin typeface="Arial" panose="020B0604020202020204"/>
                <a:ea typeface="Arial" panose="020B0604020202020204"/>
                <a:cs typeface="Arial" panose="020B0604020202020204"/>
                <a:sym typeface="Arial" panose="020B0604020202020204"/>
              </a:defRPr>
            </a:lvl5pPr>
            <a:lvl6pPr marL="0" marR="0" lvl="5" indent="0" algn="r" rtl="0">
              <a:lnSpc>
                <a:spcPct val="100000"/>
              </a:lnSpc>
              <a:spcBef>
                <a:spcPts val="0"/>
              </a:spcBef>
              <a:spcAft>
                <a:spcPts val="0"/>
              </a:spcAft>
              <a:buClr>
                <a:srgbClr val="898989"/>
              </a:buClr>
              <a:buSzPts val="1200"/>
              <a:buFont typeface="Arial" panose="020B0604020202020204"/>
              <a:buNone/>
              <a:defRPr sz="1200" b="0" i="0" u="none">
                <a:solidFill>
                  <a:srgbClr val="898989"/>
                </a:solidFill>
                <a:latin typeface="Arial" panose="020B0604020202020204"/>
                <a:ea typeface="Arial" panose="020B0604020202020204"/>
                <a:cs typeface="Arial" panose="020B0604020202020204"/>
                <a:sym typeface="Arial" panose="020B0604020202020204"/>
              </a:defRPr>
            </a:lvl6pPr>
            <a:lvl7pPr marL="0" marR="0" lvl="6" indent="0" algn="r" rtl="0">
              <a:lnSpc>
                <a:spcPct val="100000"/>
              </a:lnSpc>
              <a:spcBef>
                <a:spcPts val="0"/>
              </a:spcBef>
              <a:spcAft>
                <a:spcPts val="0"/>
              </a:spcAft>
              <a:buClr>
                <a:srgbClr val="898989"/>
              </a:buClr>
              <a:buSzPts val="1200"/>
              <a:buFont typeface="Arial" panose="020B0604020202020204"/>
              <a:buNone/>
              <a:defRPr sz="1200" b="0" i="0" u="none">
                <a:solidFill>
                  <a:srgbClr val="898989"/>
                </a:solidFill>
                <a:latin typeface="Arial" panose="020B0604020202020204"/>
                <a:ea typeface="Arial" panose="020B0604020202020204"/>
                <a:cs typeface="Arial" panose="020B0604020202020204"/>
                <a:sym typeface="Arial" panose="020B0604020202020204"/>
              </a:defRPr>
            </a:lvl7pPr>
            <a:lvl8pPr marL="0" marR="0" lvl="7" indent="0" algn="r" rtl="0">
              <a:lnSpc>
                <a:spcPct val="100000"/>
              </a:lnSpc>
              <a:spcBef>
                <a:spcPts val="0"/>
              </a:spcBef>
              <a:spcAft>
                <a:spcPts val="0"/>
              </a:spcAft>
              <a:buClr>
                <a:srgbClr val="898989"/>
              </a:buClr>
              <a:buSzPts val="1200"/>
              <a:buFont typeface="Arial" panose="020B0604020202020204"/>
              <a:buNone/>
              <a:defRPr sz="1200" b="0" i="0" u="none">
                <a:solidFill>
                  <a:srgbClr val="898989"/>
                </a:solidFill>
                <a:latin typeface="Arial" panose="020B0604020202020204"/>
                <a:ea typeface="Arial" panose="020B0604020202020204"/>
                <a:cs typeface="Arial" panose="020B0604020202020204"/>
                <a:sym typeface="Arial" panose="020B0604020202020204"/>
              </a:defRPr>
            </a:lvl8pPr>
            <a:lvl9pPr marL="0" marR="0" lvl="8" indent="0" algn="r" rtl="0">
              <a:lnSpc>
                <a:spcPct val="100000"/>
              </a:lnSpc>
              <a:spcBef>
                <a:spcPts val="0"/>
              </a:spcBef>
              <a:spcAft>
                <a:spcPts val="0"/>
              </a:spcAft>
              <a:buClr>
                <a:srgbClr val="898989"/>
              </a:buClr>
              <a:buSzPts val="1200"/>
              <a:buFont typeface="Arial" panose="020B0604020202020204"/>
              <a:buNone/>
              <a:defRPr sz="1200" b="0" i="0" u="none">
                <a:solidFill>
                  <a:srgbClr val="898989"/>
                </a:solidFill>
                <a:latin typeface="Arial" panose="020B0604020202020204"/>
                <a:ea typeface="Arial" panose="020B0604020202020204"/>
                <a:cs typeface="Arial" panose="020B0604020202020204"/>
                <a:sym typeface="Arial" panose="020B0604020202020204"/>
              </a:defRPr>
            </a:lvl9pPr>
          </a:lstStyle>
          <a:p>
            <a:pPr marL="0" lvl="0" indent="0" algn="r" rtl="0">
              <a:spcBef>
                <a:spcPts val="0"/>
              </a:spcBef>
              <a:spcAft>
                <a:spcPts val="0"/>
              </a:spcAft>
              <a:buNone/>
            </a:pPr>
            <a:fld id="{00000000-1234-1234-1234-123412341234}" type="slidenum">
              <a:rPr lang="en-US"/>
            </a:fld>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secHead" matchingName="Section Header">
  <p:cSld name="SECTION_HEADER">
    <p:spTree>
      <p:nvGrpSpPr>
        <p:cNvPr id="1" name="Shape 86"/>
        <p:cNvGrpSpPr/>
        <p:nvPr/>
      </p:nvGrpSpPr>
      <p:grpSpPr>
        <a:xfrm>
          <a:off x="0" y="0"/>
          <a:ext cx="0" cy="0"/>
          <a:chOff x="0" y="0"/>
          <a:chExt cx="0" cy="0"/>
        </a:xfrm>
      </p:grpSpPr>
      <p:sp>
        <p:nvSpPr>
          <p:cNvPr id="87" name="Google Shape;87;p15"/>
          <p:cNvSpPr txBox="1">
            <a:spLocks noGrp="1"/>
          </p:cNvSpPr>
          <p:nvPr>
            <p:ph type="title"/>
          </p:nvPr>
        </p:nvSpPr>
        <p:spPr>
          <a:xfrm>
            <a:off x="722313" y="3305175"/>
            <a:ext cx="7772400" cy="1022400"/>
          </a:xfrm>
          <a:prstGeom prst="rect">
            <a:avLst/>
          </a:prstGeom>
          <a:noFill/>
          <a:ln>
            <a:noFill/>
          </a:ln>
        </p:spPr>
        <p:txBody>
          <a:bodyPr spcFirstLastPara="1" wrap="square" lIns="91425" tIns="45700" rIns="91425" bIns="45700" anchor="t" anchorCtr="0">
            <a:noAutofit/>
          </a:bodyPr>
          <a:lstStyle>
            <a:lvl1pPr lvl="0" algn="l" rtl="0">
              <a:spcBef>
                <a:spcPts val="0"/>
              </a:spcBef>
              <a:spcAft>
                <a:spcPts val="0"/>
              </a:spcAft>
              <a:buSzPts val="1400"/>
              <a:buNone/>
              <a:defRPr sz="4000" b="1" cap="none"/>
            </a:lvl1pPr>
            <a:lvl2pPr lvl="1" algn="ctr" rtl="0">
              <a:spcBef>
                <a:spcPts val="0"/>
              </a:spcBef>
              <a:spcAft>
                <a:spcPts val="0"/>
              </a:spcAft>
              <a:buSzPts val="1400"/>
              <a:buNone/>
              <a:defRPr/>
            </a:lvl2pPr>
            <a:lvl3pPr lvl="2" algn="ctr" rtl="0">
              <a:spcBef>
                <a:spcPts val="0"/>
              </a:spcBef>
              <a:spcAft>
                <a:spcPts val="0"/>
              </a:spcAft>
              <a:buSzPts val="1400"/>
              <a:buNone/>
              <a:defRPr/>
            </a:lvl3pPr>
            <a:lvl4pPr lvl="3" algn="ctr" rtl="0">
              <a:spcBef>
                <a:spcPts val="0"/>
              </a:spcBef>
              <a:spcAft>
                <a:spcPts val="0"/>
              </a:spcAft>
              <a:buSzPts val="1400"/>
              <a:buNone/>
              <a:defRPr/>
            </a:lvl4pPr>
            <a:lvl5pPr lvl="4" algn="ctr" rtl="0">
              <a:spcBef>
                <a:spcPts val="0"/>
              </a:spcBef>
              <a:spcAft>
                <a:spcPts val="0"/>
              </a:spcAft>
              <a:buSzPts val="1400"/>
              <a:buNone/>
              <a:defRPr/>
            </a:lvl5pPr>
            <a:lvl6pPr lvl="5" algn="ctr" rtl="0">
              <a:spcBef>
                <a:spcPts val="0"/>
              </a:spcBef>
              <a:spcAft>
                <a:spcPts val="0"/>
              </a:spcAft>
              <a:buSzPts val="1400"/>
              <a:buNone/>
              <a:defRPr/>
            </a:lvl6pPr>
            <a:lvl7pPr lvl="6" algn="ctr" rtl="0">
              <a:spcBef>
                <a:spcPts val="0"/>
              </a:spcBef>
              <a:spcAft>
                <a:spcPts val="0"/>
              </a:spcAft>
              <a:buSzPts val="1400"/>
              <a:buNone/>
              <a:defRPr/>
            </a:lvl7pPr>
            <a:lvl8pPr lvl="7" algn="ctr" rtl="0">
              <a:spcBef>
                <a:spcPts val="0"/>
              </a:spcBef>
              <a:spcAft>
                <a:spcPts val="0"/>
              </a:spcAft>
              <a:buSzPts val="1400"/>
              <a:buNone/>
              <a:defRPr/>
            </a:lvl8pPr>
            <a:lvl9pPr lvl="8" algn="ctr" rtl="0">
              <a:spcBef>
                <a:spcPts val="0"/>
              </a:spcBef>
              <a:spcAft>
                <a:spcPts val="0"/>
              </a:spcAft>
              <a:buSzPts val="1400"/>
              <a:buNone/>
              <a:defRPr/>
            </a:lvl9pPr>
          </a:lstStyle>
          <a:p/>
        </p:txBody>
      </p:sp>
      <p:sp>
        <p:nvSpPr>
          <p:cNvPr id="88" name="Google Shape;88;p15"/>
          <p:cNvSpPr txBox="1">
            <a:spLocks noGrp="1"/>
          </p:cNvSpPr>
          <p:nvPr>
            <p:ph type="body" idx="1"/>
          </p:nvPr>
        </p:nvSpPr>
        <p:spPr>
          <a:xfrm>
            <a:off x="722313" y="2179638"/>
            <a:ext cx="7772400" cy="1125600"/>
          </a:xfrm>
          <a:prstGeom prst="rect">
            <a:avLst/>
          </a:prstGeom>
          <a:noFill/>
          <a:ln>
            <a:noFill/>
          </a:ln>
        </p:spPr>
        <p:txBody>
          <a:bodyPr spcFirstLastPara="1" wrap="square" lIns="91425" tIns="45700" rIns="91425" bIns="45700" anchor="b" anchorCtr="0">
            <a:noAutofit/>
          </a:bodyPr>
          <a:lstStyle>
            <a:lvl1pPr marL="457200" lvl="0" indent="-228600" algn="l" rtl="0">
              <a:spcBef>
                <a:spcPts val="400"/>
              </a:spcBef>
              <a:spcAft>
                <a:spcPts val="0"/>
              </a:spcAft>
              <a:buClr>
                <a:srgbClr val="888888"/>
              </a:buClr>
              <a:buSzPts val="2000"/>
              <a:buNone/>
              <a:defRPr sz="2000">
                <a:solidFill>
                  <a:srgbClr val="888888"/>
                </a:solidFill>
              </a:defRPr>
            </a:lvl1pPr>
            <a:lvl2pPr marL="914400" lvl="1" indent="-228600" algn="l" rtl="0">
              <a:spcBef>
                <a:spcPts val="360"/>
              </a:spcBef>
              <a:spcAft>
                <a:spcPts val="0"/>
              </a:spcAft>
              <a:buClr>
                <a:srgbClr val="888888"/>
              </a:buClr>
              <a:buSzPts val="1800"/>
              <a:buNone/>
              <a:defRPr sz="1800">
                <a:solidFill>
                  <a:srgbClr val="888888"/>
                </a:solidFill>
              </a:defRPr>
            </a:lvl2pPr>
            <a:lvl3pPr marL="1371600" lvl="2" indent="-228600" algn="l" rtl="0">
              <a:spcBef>
                <a:spcPts val="320"/>
              </a:spcBef>
              <a:spcAft>
                <a:spcPts val="0"/>
              </a:spcAft>
              <a:buClr>
                <a:srgbClr val="888888"/>
              </a:buClr>
              <a:buSzPts val="1600"/>
              <a:buNone/>
              <a:defRPr sz="1600">
                <a:solidFill>
                  <a:srgbClr val="888888"/>
                </a:solidFill>
              </a:defRPr>
            </a:lvl3pPr>
            <a:lvl4pPr marL="1828800" lvl="3" indent="-228600" algn="l" rtl="0">
              <a:spcBef>
                <a:spcPts val="280"/>
              </a:spcBef>
              <a:spcAft>
                <a:spcPts val="0"/>
              </a:spcAft>
              <a:buClr>
                <a:srgbClr val="888888"/>
              </a:buClr>
              <a:buSzPts val="1400"/>
              <a:buNone/>
              <a:defRPr sz="1400">
                <a:solidFill>
                  <a:srgbClr val="888888"/>
                </a:solidFill>
              </a:defRPr>
            </a:lvl4pPr>
            <a:lvl5pPr marL="2286000" lvl="4" indent="-228600" algn="l" rtl="0">
              <a:spcBef>
                <a:spcPts val="280"/>
              </a:spcBef>
              <a:spcAft>
                <a:spcPts val="0"/>
              </a:spcAft>
              <a:buClr>
                <a:srgbClr val="888888"/>
              </a:buClr>
              <a:buSzPts val="1400"/>
              <a:buNone/>
              <a:defRPr sz="1400">
                <a:solidFill>
                  <a:srgbClr val="888888"/>
                </a:solidFill>
              </a:defRPr>
            </a:lvl5pPr>
            <a:lvl6pPr marL="2743200" lvl="5" indent="-228600" algn="l" rtl="0">
              <a:spcBef>
                <a:spcPts val="280"/>
              </a:spcBef>
              <a:spcAft>
                <a:spcPts val="0"/>
              </a:spcAft>
              <a:buClr>
                <a:srgbClr val="888888"/>
              </a:buClr>
              <a:buSzPts val="1400"/>
              <a:buNone/>
              <a:defRPr sz="1400">
                <a:solidFill>
                  <a:srgbClr val="888888"/>
                </a:solidFill>
              </a:defRPr>
            </a:lvl6pPr>
            <a:lvl7pPr marL="3200400" lvl="6" indent="-228600" algn="l" rtl="0">
              <a:spcBef>
                <a:spcPts val="280"/>
              </a:spcBef>
              <a:spcAft>
                <a:spcPts val="0"/>
              </a:spcAft>
              <a:buClr>
                <a:srgbClr val="888888"/>
              </a:buClr>
              <a:buSzPts val="1400"/>
              <a:buNone/>
              <a:defRPr sz="1400">
                <a:solidFill>
                  <a:srgbClr val="888888"/>
                </a:solidFill>
              </a:defRPr>
            </a:lvl7pPr>
            <a:lvl8pPr marL="3657600" lvl="7" indent="-228600" algn="l" rtl="0">
              <a:spcBef>
                <a:spcPts val="280"/>
              </a:spcBef>
              <a:spcAft>
                <a:spcPts val="0"/>
              </a:spcAft>
              <a:buClr>
                <a:srgbClr val="888888"/>
              </a:buClr>
              <a:buSzPts val="1400"/>
              <a:buNone/>
              <a:defRPr sz="1400">
                <a:solidFill>
                  <a:srgbClr val="888888"/>
                </a:solidFill>
              </a:defRPr>
            </a:lvl8pPr>
            <a:lvl9pPr marL="4114800" lvl="8" indent="-228600" algn="l" rtl="0">
              <a:spcBef>
                <a:spcPts val="280"/>
              </a:spcBef>
              <a:spcAft>
                <a:spcPts val="0"/>
              </a:spcAft>
              <a:buClr>
                <a:srgbClr val="888888"/>
              </a:buClr>
              <a:buSzPts val="1400"/>
              <a:buNone/>
              <a:defRPr sz="1400">
                <a:solidFill>
                  <a:srgbClr val="888888"/>
                </a:solidFill>
              </a:defRPr>
            </a:lvl9pPr>
          </a:lstStyle>
          <a:p/>
        </p:txBody>
      </p:sp>
      <p:sp>
        <p:nvSpPr>
          <p:cNvPr id="89" name="Google Shape;89;p15"/>
          <p:cNvSpPr txBox="1">
            <a:spLocks noGrp="1"/>
          </p:cNvSpPr>
          <p:nvPr>
            <p:ph type="dt" idx="10"/>
          </p:nvPr>
        </p:nvSpPr>
        <p:spPr>
          <a:xfrm>
            <a:off x="457200" y="4767262"/>
            <a:ext cx="2133600" cy="274500"/>
          </a:xfrm>
          <a:prstGeom prst="rect">
            <a:avLst/>
          </a:prstGeom>
          <a:noFill/>
          <a:ln>
            <a:noFill/>
          </a:ln>
        </p:spPr>
        <p:txBody>
          <a:bodyPr spcFirstLastPara="1" wrap="square" lIns="91425" tIns="45700" rIns="91425" bIns="45700" anchor="ctr" anchorCtr="0">
            <a:noAutofit/>
          </a:bodyPr>
          <a:lstStyle>
            <a:lvl1pPr lvl="0" algn="l" rtl="0">
              <a:lnSpc>
                <a:spcPct val="100000"/>
              </a:lnSpc>
              <a:spcBef>
                <a:spcPts val="0"/>
              </a:spcBef>
              <a:spcAft>
                <a:spcPts val="0"/>
              </a:spcAft>
              <a:buSzPts val="1400"/>
              <a:buNone/>
              <a:defRPr sz="1200">
                <a:solidFill>
                  <a:srgbClr val="898989"/>
                </a:solidFill>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p:txBody>
      </p:sp>
      <p:sp>
        <p:nvSpPr>
          <p:cNvPr id="90" name="Google Shape;90;p15"/>
          <p:cNvSpPr txBox="1">
            <a:spLocks noGrp="1"/>
          </p:cNvSpPr>
          <p:nvPr>
            <p:ph type="ftr" idx="11"/>
          </p:nvPr>
        </p:nvSpPr>
        <p:spPr>
          <a:xfrm>
            <a:off x="3124200" y="4767262"/>
            <a:ext cx="2895600" cy="274500"/>
          </a:xfrm>
          <a:prstGeom prst="rect">
            <a:avLst/>
          </a:prstGeom>
          <a:noFill/>
          <a:ln>
            <a:noFill/>
          </a:ln>
        </p:spPr>
        <p:txBody>
          <a:bodyPr spcFirstLastPara="1" wrap="square" lIns="91425" tIns="45700" rIns="91425" bIns="45700" anchor="ctr" anchorCtr="0">
            <a:noAutofit/>
          </a:bodyPr>
          <a:lstStyle>
            <a:lvl1pPr lvl="0" algn="l" rtl="0">
              <a:lnSpc>
                <a:spcPct val="100000"/>
              </a:lnSpc>
              <a:spcBef>
                <a:spcPts val="0"/>
              </a:spcBef>
              <a:spcAft>
                <a:spcPts val="0"/>
              </a:spcAft>
              <a:buSzPts val="14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p:txBody>
      </p:sp>
      <p:sp>
        <p:nvSpPr>
          <p:cNvPr id="91" name="Google Shape;91;p15"/>
          <p:cNvSpPr txBox="1">
            <a:spLocks noGrp="1"/>
          </p:cNvSpPr>
          <p:nvPr>
            <p:ph type="sldNum" idx="12"/>
          </p:nvPr>
        </p:nvSpPr>
        <p:spPr>
          <a:xfrm>
            <a:off x="6553200" y="4767262"/>
            <a:ext cx="2133600" cy="274500"/>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898989"/>
              </a:buClr>
              <a:buSzPts val="1200"/>
              <a:buFont typeface="Arial" panose="020B0604020202020204"/>
              <a:buNone/>
              <a:defRPr sz="1200" b="0" i="0" u="none">
                <a:solidFill>
                  <a:srgbClr val="898989"/>
                </a:solidFill>
                <a:latin typeface="Arial" panose="020B0604020202020204"/>
                <a:ea typeface="Arial" panose="020B0604020202020204"/>
                <a:cs typeface="Arial" panose="020B0604020202020204"/>
                <a:sym typeface="Arial" panose="020B0604020202020204"/>
              </a:defRPr>
            </a:lvl1pPr>
            <a:lvl2pPr marL="0" marR="0" lvl="1" indent="0" algn="r" rtl="0">
              <a:lnSpc>
                <a:spcPct val="100000"/>
              </a:lnSpc>
              <a:spcBef>
                <a:spcPts val="0"/>
              </a:spcBef>
              <a:spcAft>
                <a:spcPts val="0"/>
              </a:spcAft>
              <a:buClr>
                <a:srgbClr val="898989"/>
              </a:buClr>
              <a:buSzPts val="1200"/>
              <a:buFont typeface="Arial" panose="020B0604020202020204"/>
              <a:buNone/>
              <a:defRPr sz="1200" b="0" i="0" u="none">
                <a:solidFill>
                  <a:srgbClr val="898989"/>
                </a:solidFill>
                <a:latin typeface="Arial" panose="020B0604020202020204"/>
                <a:ea typeface="Arial" panose="020B0604020202020204"/>
                <a:cs typeface="Arial" panose="020B0604020202020204"/>
                <a:sym typeface="Arial" panose="020B0604020202020204"/>
              </a:defRPr>
            </a:lvl2pPr>
            <a:lvl3pPr marL="0" marR="0" lvl="2" indent="0" algn="r" rtl="0">
              <a:lnSpc>
                <a:spcPct val="100000"/>
              </a:lnSpc>
              <a:spcBef>
                <a:spcPts val="0"/>
              </a:spcBef>
              <a:spcAft>
                <a:spcPts val="0"/>
              </a:spcAft>
              <a:buClr>
                <a:srgbClr val="898989"/>
              </a:buClr>
              <a:buSzPts val="1200"/>
              <a:buFont typeface="Arial" panose="020B0604020202020204"/>
              <a:buNone/>
              <a:defRPr sz="1200" b="0" i="0" u="none">
                <a:solidFill>
                  <a:srgbClr val="898989"/>
                </a:solidFill>
                <a:latin typeface="Arial" panose="020B0604020202020204"/>
                <a:ea typeface="Arial" panose="020B0604020202020204"/>
                <a:cs typeface="Arial" panose="020B0604020202020204"/>
                <a:sym typeface="Arial" panose="020B0604020202020204"/>
              </a:defRPr>
            </a:lvl3pPr>
            <a:lvl4pPr marL="0" marR="0" lvl="3" indent="0" algn="r" rtl="0">
              <a:lnSpc>
                <a:spcPct val="100000"/>
              </a:lnSpc>
              <a:spcBef>
                <a:spcPts val="0"/>
              </a:spcBef>
              <a:spcAft>
                <a:spcPts val="0"/>
              </a:spcAft>
              <a:buClr>
                <a:srgbClr val="898989"/>
              </a:buClr>
              <a:buSzPts val="1200"/>
              <a:buFont typeface="Arial" panose="020B0604020202020204"/>
              <a:buNone/>
              <a:defRPr sz="1200" b="0" i="0" u="none">
                <a:solidFill>
                  <a:srgbClr val="898989"/>
                </a:solidFill>
                <a:latin typeface="Arial" panose="020B0604020202020204"/>
                <a:ea typeface="Arial" panose="020B0604020202020204"/>
                <a:cs typeface="Arial" panose="020B0604020202020204"/>
                <a:sym typeface="Arial" panose="020B0604020202020204"/>
              </a:defRPr>
            </a:lvl4pPr>
            <a:lvl5pPr marL="0" marR="0" lvl="4" indent="0" algn="r" rtl="0">
              <a:lnSpc>
                <a:spcPct val="100000"/>
              </a:lnSpc>
              <a:spcBef>
                <a:spcPts val="0"/>
              </a:spcBef>
              <a:spcAft>
                <a:spcPts val="0"/>
              </a:spcAft>
              <a:buClr>
                <a:srgbClr val="898989"/>
              </a:buClr>
              <a:buSzPts val="1200"/>
              <a:buFont typeface="Arial" panose="020B0604020202020204"/>
              <a:buNone/>
              <a:defRPr sz="1200" b="0" i="0" u="none">
                <a:solidFill>
                  <a:srgbClr val="898989"/>
                </a:solidFill>
                <a:latin typeface="Arial" panose="020B0604020202020204"/>
                <a:ea typeface="Arial" panose="020B0604020202020204"/>
                <a:cs typeface="Arial" panose="020B0604020202020204"/>
                <a:sym typeface="Arial" panose="020B0604020202020204"/>
              </a:defRPr>
            </a:lvl5pPr>
            <a:lvl6pPr marL="0" marR="0" lvl="5" indent="0" algn="r" rtl="0">
              <a:lnSpc>
                <a:spcPct val="100000"/>
              </a:lnSpc>
              <a:spcBef>
                <a:spcPts val="0"/>
              </a:spcBef>
              <a:spcAft>
                <a:spcPts val="0"/>
              </a:spcAft>
              <a:buClr>
                <a:srgbClr val="898989"/>
              </a:buClr>
              <a:buSzPts val="1200"/>
              <a:buFont typeface="Arial" panose="020B0604020202020204"/>
              <a:buNone/>
              <a:defRPr sz="1200" b="0" i="0" u="none">
                <a:solidFill>
                  <a:srgbClr val="898989"/>
                </a:solidFill>
                <a:latin typeface="Arial" panose="020B0604020202020204"/>
                <a:ea typeface="Arial" panose="020B0604020202020204"/>
                <a:cs typeface="Arial" panose="020B0604020202020204"/>
                <a:sym typeface="Arial" panose="020B0604020202020204"/>
              </a:defRPr>
            </a:lvl6pPr>
            <a:lvl7pPr marL="0" marR="0" lvl="6" indent="0" algn="r" rtl="0">
              <a:lnSpc>
                <a:spcPct val="100000"/>
              </a:lnSpc>
              <a:spcBef>
                <a:spcPts val="0"/>
              </a:spcBef>
              <a:spcAft>
                <a:spcPts val="0"/>
              </a:spcAft>
              <a:buClr>
                <a:srgbClr val="898989"/>
              </a:buClr>
              <a:buSzPts val="1200"/>
              <a:buFont typeface="Arial" panose="020B0604020202020204"/>
              <a:buNone/>
              <a:defRPr sz="1200" b="0" i="0" u="none">
                <a:solidFill>
                  <a:srgbClr val="898989"/>
                </a:solidFill>
                <a:latin typeface="Arial" panose="020B0604020202020204"/>
                <a:ea typeface="Arial" panose="020B0604020202020204"/>
                <a:cs typeface="Arial" panose="020B0604020202020204"/>
                <a:sym typeface="Arial" panose="020B0604020202020204"/>
              </a:defRPr>
            </a:lvl7pPr>
            <a:lvl8pPr marL="0" marR="0" lvl="7" indent="0" algn="r" rtl="0">
              <a:lnSpc>
                <a:spcPct val="100000"/>
              </a:lnSpc>
              <a:spcBef>
                <a:spcPts val="0"/>
              </a:spcBef>
              <a:spcAft>
                <a:spcPts val="0"/>
              </a:spcAft>
              <a:buClr>
                <a:srgbClr val="898989"/>
              </a:buClr>
              <a:buSzPts val="1200"/>
              <a:buFont typeface="Arial" panose="020B0604020202020204"/>
              <a:buNone/>
              <a:defRPr sz="1200" b="0" i="0" u="none">
                <a:solidFill>
                  <a:srgbClr val="898989"/>
                </a:solidFill>
                <a:latin typeface="Arial" panose="020B0604020202020204"/>
                <a:ea typeface="Arial" panose="020B0604020202020204"/>
                <a:cs typeface="Arial" panose="020B0604020202020204"/>
                <a:sym typeface="Arial" panose="020B0604020202020204"/>
              </a:defRPr>
            </a:lvl8pPr>
            <a:lvl9pPr marL="0" marR="0" lvl="8" indent="0" algn="r" rtl="0">
              <a:lnSpc>
                <a:spcPct val="100000"/>
              </a:lnSpc>
              <a:spcBef>
                <a:spcPts val="0"/>
              </a:spcBef>
              <a:spcAft>
                <a:spcPts val="0"/>
              </a:spcAft>
              <a:buClr>
                <a:srgbClr val="898989"/>
              </a:buClr>
              <a:buSzPts val="1200"/>
              <a:buFont typeface="Arial" panose="020B0604020202020204"/>
              <a:buNone/>
              <a:defRPr sz="1200" b="0" i="0" u="none">
                <a:solidFill>
                  <a:srgbClr val="898989"/>
                </a:solidFill>
                <a:latin typeface="Arial" panose="020B0604020202020204"/>
                <a:ea typeface="Arial" panose="020B0604020202020204"/>
                <a:cs typeface="Arial" panose="020B0604020202020204"/>
                <a:sym typeface="Arial" panose="020B0604020202020204"/>
              </a:defRPr>
            </a:lvl9pPr>
          </a:lstStyle>
          <a:p>
            <a:pPr marL="0" lvl="0" indent="0" algn="r" rtl="0">
              <a:spcBef>
                <a:spcPts val="0"/>
              </a:spcBef>
              <a:spcAft>
                <a:spcPts val="0"/>
              </a:spcAft>
              <a:buNone/>
            </a:pPr>
            <a:fld id="{00000000-1234-1234-1234-123412341234}" type="slidenum">
              <a:rPr lang="en-US"/>
            </a:fld>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matchingName="Title and Content">
  <p:cSld name="OBJECT">
    <p:spTree>
      <p:nvGrpSpPr>
        <p:cNvPr id="1" name="Shape 92"/>
        <p:cNvGrpSpPr/>
        <p:nvPr/>
      </p:nvGrpSpPr>
      <p:grpSpPr>
        <a:xfrm>
          <a:off x="0" y="0"/>
          <a:ext cx="0" cy="0"/>
          <a:chOff x="0" y="0"/>
          <a:chExt cx="0" cy="0"/>
        </a:xfrm>
      </p:grpSpPr>
      <p:sp>
        <p:nvSpPr>
          <p:cNvPr id="93" name="Google Shape;93;p16"/>
          <p:cNvSpPr txBox="1">
            <a:spLocks noGrp="1"/>
          </p:cNvSpPr>
          <p:nvPr>
            <p:ph type="title"/>
          </p:nvPr>
        </p:nvSpPr>
        <p:spPr>
          <a:xfrm>
            <a:off x="457200" y="206375"/>
            <a:ext cx="8229600" cy="857400"/>
          </a:xfrm>
          <a:prstGeom prst="rect">
            <a:avLst/>
          </a:prstGeom>
          <a:noFill/>
          <a:ln>
            <a:noFill/>
          </a:ln>
        </p:spPr>
        <p:txBody>
          <a:bodyPr spcFirstLastPara="1" wrap="square" lIns="91425" tIns="45700" rIns="91425" bIns="45700" anchor="ctr" anchorCtr="0">
            <a:noAutofit/>
          </a:bodyPr>
          <a:lstStyle>
            <a:lvl1pPr lvl="0" algn="ctr" rtl="0">
              <a:spcBef>
                <a:spcPts val="0"/>
              </a:spcBef>
              <a:spcAft>
                <a:spcPts val="0"/>
              </a:spcAft>
              <a:buSzPts val="1400"/>
              <a:buNone/>
              <a:defRPr/>
            </a:lvl1pPr>
            <a:lvl2pPr lvl="1" algn="ctr" rtl="0">
              <a:spcBef>
                <a:spcPts val="0"/>
              </a:spcBef>
              <a:spcAft>
                <a:spcPts val="0"/>
              </a:spcAft>
              <a:buSzPts val="1400"/>
              <a:buNone/>
              <a:defRPr/>
            </a:lvl2pPr>
            <a:lvl3pPr lvl="2" algn="ctr" rtl="0">
              <a:spcBef>
                <a:spcPts val="0"/>
              </a:spcBef>
              <a:spcAft>
                <a:spcPts val="0"/>
              </a:spcAft>
              <a:buSzPts val="1400"/>
              <a:buNone/>
              <a:defRPr/>
            </a:lvl3pPr>
            <a:lvl4pPr lvl="3" algn="ctr" rtl="0">
              <a:spcBef>
                <a:spcPts val="0"/>
              </a:spcBef>
              <a:spcAft>
                <a:spcPts val="0"/>
              </a:spcAft>
              <a:buSzPts val="1400"/>
              <a:buNone/>
              <a:defRPr/>
            </a:lvl4pPr>
            <a:lvl5pPr lvl="4" algn="ctr" rtl="0">
              <a:spcBef>
                <a:spcPts val="0"/>
              </a:spcBef>
              <a:spcAft>
                <a:spcPts val="0"/>
              </a:spcAft>
              <a:buSzPts val="1400"/>
              <a:buNone/>
              <a:defRPr/>
            </a:lvl5pPr>
            <a:lvl6pPr lvl="5" algn="ctr" rtl="0">
              <a:spcBef>
                <a:spcPts val="0"/>
              </a:spcBef>
              <a:spcAft>
                <a:spcPts val="0"/>
              </a:spcAft>
              <a:buSzPts val="1400"/>
              <a:buNone/>
              <a:defRPr/>
            </a:lvl6pPr>
            <a:lvl7pPr lvl="6" algn="ctr" rtl="0">
              <a:spcBef>
                <a:spcPts val="0"/>
              </a:spcBef>
              <a:spcAft>
                <a:spcPts val="0"/>
              </a:spcAft>
              <a:buSzPts val="1400"/>
              <a:buNone/>
              <a:defRPr/>
            </a:lvl7pPr>
            <a:lvl8pPr lvl="7" algn="ctr" rtl="0">
              <a:spcBef>
                <a:spcPts val="0"/>
              </a:spcBef>
              <a:spcAft>
                <a:spcPts val="0"/>
              </a:spcAft>
              <a:buSzPts val="1400"/>
              <a:buNone/>
              <a:defRPr/>
            </a:lvl8pPr>
            <a:lvl9pPr lvl="8" algn="ctr" rtl="0">
              <a:spcBef>
                <a:spcPts val="0"/>
              </a:spcBef>
              <a:spcAft>
                <a:spcPts val="0"/>
              </a:spcAft>
              <a:buSzPts val="1400"/>
              <a:buNone/>
              <a:defRPr/>
            </a:lvl9pPr>
          </a:lstStyle>
          <a:p/>
        </p:txBody>
      </p:sp>
      <p:sp>
        <p:nvSpPr>
          <p:cNvPr id="94" name="Google Shape;94;p16"/>
          <p:cNvSpPr txBox="1">
            <a:spLocks noGrp="1"/>
          </p:cNvSpPr>
          <p:nvPr>
            <p:ph type="body" idx="1"/>
          </p:nvPr>
        </p:nvSpPr>
        <p:spPr>
          <a:xfrm>
            <a:off x="457200" y="1200150"/>
            <a:ext cx="8229600" cy="3394200"/>
          </a:xfrm>
          <a:prstGeom prst="rect">
            <a:avLst/>
          </a:prstGeom>
          <a:noFill/>
          <a:ln>
            <a:noFill/>
          </a:ln>
        </p:spPr>
        <p:txBody>
          <a:bodyPr spcFirstLastPara="1" wrap="square" lIns="91425" tIns="45700" rIns="91425" bIns="45700" anchor="t" anchorCtr="0">
            <a:noAutofit/>
          </a:bodyPr>
          <a:lstStyle>
            <a:lvl1pPr marL="457200" lvl="0" indent="-342900" algn="l" rtl="0">
              <a:spcBef>
                <a:spcPts val="360"/>
              </a:spcBef>
              <a:spcAft>
                <a:spcPts val="0"/>
              </a:spcAft>
              <a:buClr>
                <a:schemeClr val="dk1"/>
              </a:buClr>
              <a:buSzPts val="1800"/>
              <a:buChar char="•"/>
              <a:defRPr/>
            </a:lvl1pPr>
            <a:lvl2pPr marL="914400" lvl="1" indent="-342900" algn="l" rtl="0">
              <a:spcBef>
                <a:spcPts val="360"/>
              </a:spcBef>
              <a:spcAft>
                <a:spcPts val="0"/>
              </a:spcAft>
              <a:buClr>
                <a:schemeClr val="dk1"/>
              </a:buClr>
              <a:buSzPts val="1800"/>
              <a:buChar char="–"/>
              <a:defRPr/>
            </a:lvl2pPr>
            <a:lvl3pPr marL="1371600" lvl="2" indent="-342900" algn="l" rtl="0">
              <a:spcBef>
                <a:spcPts val="360"/>
              </a:spcBef>
              <a:spcAft>
                <a:spcPts val="0"/>
              </a:spcAft>
              <a:buClr>
                <a:schemeClr val="dk1"/>
              </a:buClr>
              <a:buSzPts val="1800"/>
              <a:buChar char="•"/>
              <a:defRPr/>
            </a:lvl3pPr>
            <a:lvl4pPr marL="1828800" lvl="3" indent="-342900" algn="l" rtl="0">
              <a:spcBef>
                <a:spcPts val="360"/>
              </a:spcBef>
              <a:spcAft>
                <a:spcPts val="0"/>
              </a:spcAft>
              <a:buClr>
                <a:schemeClr val="dk1"/>
              </a:buClr>
              <a:buSzPts val="1800"/>
              <a:buChar char="–"/>
              <a:defRPr/>
            </a:lvl4pPr>
            <a:lvl5pPr marL="2286000" lvl="4" indent="-342900" algn="l" rtl="0">
              <a:spcBef>
                <a:spcPts val="360"/>
              </a:spcBef>
              <a:spcAft>
                <a:spcPts val="0"/>
              </a:spcAft>
              <a:buClr>
                <a:schemeClr val="dk1"/>
              </a:buClr>
              <a:buSzPts val="1800"/>
              <a:buChar char="»"/>
              <a:defRPr/>
            </a:lvl5pPr>
            <a:lvl6pPr marL="2743200" lvl="5" indent="-342900" algn="l" rtl="0">
              <a:spcBef>
                <a:spcPts val="360"/>
              </a:spcBef>
              <a:spcAft>
                <a:spcPts val="0"/>
              </a:spcAft>
              <a:buClr>
                <a:schemeClr val="dk1"/>
              </a:buClr>
              <a:buSzPts val="1800"/>
              <a:buChar char="•"/>
              <a:defRPr/>
            </a:lvl6pPr>
            <a:lvl7pPr marL="3200400" lvl="6" indent="-342900" algn="l" rtl="0">
              <a:spcBef>
                <a:spcPts val="360"/>
              </a:spcBef>
              <a:spcAft>
                <a:spcPts val="0"/>
              </a:spcAft>
              <a:buClr>
                <a:schemeClr val="dk1"/>
              </a:buClr>
              <a:buSzPts val="1800"/>
              <a:buChar char="•"/>
              <a:defRPr/>
            </a:lvl7pPr>
            <a:lvl8pPr marL="3657600" lvl="7" indent="-342900" algn="l" rtl="0">
              <a:spcBef>
                <a:spcPts val="360"/>
              </a:spcBef>
              <a:spcAft>
                <a:spcPts val="0"/>
              </a:spcAft>
              <a:buClr>
                <a:schemeClr val="dk1"/>
              </a:buClr>
              <a:buSzPts val="1800"/>
              <a:buChar char="•"/>
              <a:defRPr/>
            </a:lvl8pPr>
            <a:lvl9pPr marL="4114800" lvl="8" indent="-342900" algn="l" rtl="0">
              <a:spcBef>
                <a:spcPts val="360"/>
              </a:spcBef>
              <a:spcAft>
                <a:spcPts val="0"/>
              </a:spcAft>
              <a:buClr>
                <a:schemeClr val="dk1"/>
              </a:buClr>
              <a:buSzPts val="1800"/>
              <a:buChar char="•"/>
              <a:defRPr/>
            </a:lvl9pPr>
          </a:lstStyle>
          <a:p/>
        </p:txBody>
      </p:sp>
      <p:sp>
        <p:nvSpPr>
          <p:cNvPr id="95" name="Google Shape;95;p16"/>
          <p:cNvSpPr txBox="1">
            <a:spLocks noGrp="1"/>
          </p:cNvSpPr>
          <p:nvPr>
            <p:ph type="dt" idx="10"/>
          </p:nvPr>
        </p:nvSpPr>
        <p:spPr>
          <a:xfrm>
            <a:off x="457200" y="4767262"/>
            <a:ext cx="2133600" cy="274500"/>
          </a:xfrm>
          <a:prstGeom prst="rect">
            <a:avLst/>
          </a:prstGeom>
          <a:noFill/>
          <a:ln>
            <a:noFill/>
          </a:ln>
        </p:spPr>
        <p:txBody>
          <a:bodyPr spcFirstLastPara="1" wrap="square" lIns="91425" tIns="45700" rIns="91425" bIns="45700" anchor="ctr" anchorCtr="0">
            <a:noAutofit/>
          </a:bodyPr>
          <a:lstStyle>
            <a:lvl1pPr lvl="0" algn="l" rtl="0">
              <a:lnSpc>
                <a:spcPct val="100000"/>
              </a:lnSpc>
              <a:spcBef>
                <a:spcPts val="0"/>
              </a:spcBef>
              <a:spcAft>
                <a:spcPts val="0"/>
              </a:spcAft>
              <a:buSzPts val="1400"/>
              <a:buNone/>
              <a:defRPr sz="1200">
                <a:solidFill>
                  <a:srgbClr val="898989"/>
                </a:solidFill>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p:txBody>
      </p:sp>
      <p:sp>
        <p:nvSpPr>
          <p:cNvPr id="96" name="Google Shape;96;p16"/>
          <p:cNvSpPr txBox="1">
            <a:spLocks noGrp="1"/>
          </p:cNvSpPr>
          <p:nvPr>
            <p:ph type="ftr" idx="11"/>
          </p:nvPr>
        </p:nvSpPr>
        <p:spPr>
          <a:xfrm>
            <a:off x="3124200" y="4767262"/>
            <a:ext cx="2895600" cy="274500"/>
          </a:xfrm>
          <a:prstGeom prst="rect">
            <a:avLst/>
          </a:prstGeom>
          <a:noFill/>
          <a:ln>
            <a:noFill/>
          </a:ln>
        </p:spPr>
        <p:txBody>
          <a:bodyPr spcFirstLastPara="1" wrap="square" lIns="91425" tIns="45700" rIns="91425" bIns="45700" anchor="ctr" anchorCtr="0">
            <a:noAutofit/>
          </a:bodyPr>
          <a:lstStyle>
            <a:lvl1pPr lvl="0" algn="l" rtl="0">
              <a:lnSpc>
                <a:spcPct val="100000"/>
              </a:lnSpc>
              <a:spcBef>
                <a:spcPts val="0"/>
              </a:spcBef>
              <a:spcAft>
                <a:spcPts val="0"/>
              </a:spcAft>
              <a:buSzPts val="14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p:txBody>
      </p:sp>
      <p:sp>
        <p:nvSpPr>
          <p:cNvPr id="97" name="Google Shape;97;p16"/>
          <p:cNvSpPr txBox="1">
            <a:spLocks noGrp="1"/>
          </p:cNvSpPr>
          <p:nvPr>
            <p:ph type="sldNum" idx="12"/>
          </p:nvPr>
        </p:nvSpPr>
        <p:spPr>
          <a:xfrm>
            <a:off x="6553200" y="4767262"/>
            <a:ext cx="2133600" cy="274500"/>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898989"/>
              </a:buClr>
              <a:buSzPts val="1200"/>
              <a:buFont typeface="Arial" panose="020B0604020202020204"/>
              <a:buNone/>
              <a:defRPr sz="1200" b="0" i="0" u="none">
                <a:solidFill>
                  <a:srgbClr val="898989"/>
                </a:solidFill>
                <a:latin typeface="Arial" panose="020B0604020202020204"/>
                <a:ea typeface="Arial" panose="020B0604020202020204"/>
                <a:cs typeface="Arial" panose="020B0604020202020204"/>
                <a:sym typeface="Arial" panose="020B0604020202020204"/>
              </a:defRPr>
            </a:lvl1pPr>
            <a:lvl2pPr marL="0" marR="0" lvl="1" indent="0" algn="r" rtl="0">
              <a:lnSpc>
                <a:spcPct val="100000"/>
              </a:lnSpc>
              <a:spcBef>
                <a:spcPts val="0"/>
              </a:spcBef>
              <a:spcAft>
                <a:spcPts val="0"/>
              </a:spcAft>
              <a:buClr>
                <a:srgbClr val="898989"/>
              </a:buClr>
              <a:buSzPts val="1200"/>
              <a:buFont typeface="Arial" panose="020B0604020202020204"/>
              <a:buNone/>
              <a:defRPr sz="1200" b="0" i="0" u="none">
                <a:solidFill>
                  <a:srgbClr val="898989"/>
                </a:solidFill>
                <a:latin typeface="Arial" panose="020B0604020202020204"/>
                <a:ea typeface="Arial" panose="020B0604020202020204"/>
                <a:cs typeface="Arial" panose="020B0604020202020204"/>
                <a:sym typeface="Arial" panose="020B0604020202020204"/>
              </a:defRPr>
            </a:lvl2pPr>
            <a:lvl3pPr marL="0" marR="0" lvl="2" indent="0" algn="r" rtl="0">
              <a:lnSpc>
                <a:spcPct val="100000"/>
              </a:lnSpc>
              <a:spcBef>
                <a:spcPts val="0"/>
              </a:spcBef>
              <a:spcAft>
                <a:spcPts val="0"/>
              </a:spcAft>
              <a:buClr>
                <a:srgbClr val="898989"/>
              </a:buClr>
              <a:buSzPts val="1200"/>
              <a:buFont typeface="Arial" panose="020B0604020202020204"/>
              <a:buNone/>
              <a:defRPr sz="1200" b="0" i="0" u="none">
                <a:solidFill>
                  <a:srgbClr val="898989"/>
                </a:solidFill>
                <a:latin typeface="Arial" panose="020B0604020202020204"/>
                <a:ea typeface="Arial" panose="020B0604020202020204"/>
                <a:cs typeface="Arial" panose="020B0604020202020204"/>
                <a:sym typeface="Arial" panose="020B0604020202020204"/>
              </a:defRPr>
            </a:lvl3pPr>
            <a:lvl4pPr marL="0" marR="0" lvl="3" indent="0" algn="r" rtl="0">
              <a:lnSpc>
                <a:spcPct val="100000"/>
              </a:lnSpc>
              <a:spcBef>
                <a:spcPts val="0"/>
              </a:spcBef>
              <a:spcAft>
                <a:spcPts val="0"/>
              </a:spcAft>
              <a:buClr>
                <a:srgbClr val="898989"/>
              </a:buClr>
              <a:buSzPts val="1200"/>
              <a:buFont typeface="Arial" panose="020B0604020202020204"/>
              <a:buNone/>
              <a:defRPr sz="1200" b="0" i="0" u="none">
                <a:solidFill>
                  <a:srgbClr val="898989"/>
                </a:solidFill>
                <a:latin typeface="Arial" panose="020B0604020202020204"/>
                <a:ea typeface="Arial" panose="020B0604020202020204"/>
                <a:cs typeface="Arial" panose="020B0604020202020204"/>
                <a:sym typeface="Arial" panose="020B0604020202020204"/>
              </a:defRPr>
            </a:lvl4pPr>
            <a:lvl5pPr marL="0" marR="0" lvl="4" indent="0" algn="r" rtl="0">
              <a:lnSpc>
                <a:spcPct val="100000"/>
              </a:lnSpc>
              <a:spcBef>
                <a:spcPts val="0"/>
              </a:spcBef>
              <a:spcAft>
                <a:spcPts val="0"/>
              </a:spcAft>
              <a:buClr>
                <a:srgbClr val="898989"/>
              </a:buClr>
              <a:buSzPts val="1200"/>
              <a:buFont typeface="Arial" panose="020B0604020202020204"/>
              <a:buNone/>
              <a:defRPr sz="1200" b="0" i="0" u="none">
                <a:solidFill>
                  <a:srgbClr val="898989"/>
                </a:solidFill>
                <a:latin typeface="Arial" panose="020B0604020202020204"/>
                <a:ea typeface="Arial" panose="020B0604020202020204"/>
                <a:cs typeface="Arial" panose="020B0604020202020204"/>
                <a:sym typeface="Arial" panose="020B0604020202020204"/>
              </a:defRPr>
            </a:lvl5pPr>
            <a:lvl6pPr marL="0" marR="0" lvl="5" indent="0" algn="r" rtl="0">
              <a:lnSpc>
                <a:spcPct val="100000"/>
              </a:lnSpc>
              <a:spcBef>
                <a:spcPts val="0"/>
              </a:spcBef>
              <a:spcAft>
                <a:spcPts val="0"/>
              </a:spcAft>
              <a:buClr>
                <a:srgbClr val="898989"/>
              </a:buClr>
              <a:buSzPts val="1200"/>
              <a:buFont typeface="Arial" panose="020B0604020202020204"/>
              <a:buNone/>
              <a:defRPr sz="1200" b="0" i="0" u="none">
                <a:solidFill>
                  <a:srgbClr val="898989"/>
                </a:solidFill>
                <a:latin typeface="Arial" panose="020B0604020202020204"/>
                <a:ea typeface="Arial" panose="020B0604020202020204"/>
                <a:cs typeface="Arial" panose="020B0604020202020204"/>
                <a:sym typeface="Arial" panose="020B0604020202020204"/>
              </a:defRPr>
            </a:lvl6pPr>
            <a:lvl7pPr marL="0" marR="0" lvl="6" indent="0" algn="r" rtl="0">
              <a:lnSpc>
                <a:spcPct val="100000"/>
              </a:lnSpc>
              <a:spcBef>
                <a:spcPts val="0"/>
              </a:spcBef>
              <a:spcAft>
                <a:spcPts val="0"/>
              </a:spcAft>
              <a:buClr>
                <a:srgbClr val="898989"/>
              </a:buClr>
              <a:buSzPts val="1200"/>
              <a:buFont typeface="Arial" panose="020B0604020202020204"/>
              <a:buNone/>
              <a:defRPr sz="1200" b="0" i="0" u="none">
                <a:solidFill>
                  <a:srgbClr val="898989"/>
                </a:solidFill>
                <a:latin typeface="Arial" panose="020B0604020202020204"/>
                <a:ea typeface="Arial" panose="020B0604020202020204"/>
                <a:cs typeface="Arial" panose="020B0604020202020204"/>
                <a:sym typeface="Arial" panose="020B0604020202020204"/>
              </a:defRPr>
            </a:lvl7pPr>
            <a:lvl8pPr marL="0" marR="0" lvl="7" indent="0" algn="r" rtl="0">
              <a:lnSpc>
                <a:spcPct val="100000"/>
              </a:lnSpc>
              <a:spcBef>
                <a:spcPts val="0"/>
              </a:spcBef>
              <a:spcAft>
                <a:spcPts val="0"/>
              </a:spcAft>
              <a:buClr>
                <a:srgbClr val="898989"/>
              </a:buClr>
              <a:buSzPts val="1200"/>
              <a:buFont typeface="Arial" panose="020B0604020202020204"/>
              <a:buNone/>
              <a:defRPr sz="1200" b="0" i="0" u="none">
                <a:solidFill>
                  <a:srgbClr val="898989"/>
                </a:solidFill>
                <a:latin typeface="Arial" panose="020B0604020202020204"/>
                <a:ea typeface="Arial" panose="020B0604020202020204"/>
                <a:cs typeface="Arial" panose="020B0604020202020204"/>
                <a:sym typeface="Arial" panose="020B0604020202020204"/>
              </a:defRPr>
            </a:lvl8pPr>
            <a:lvl9pPr marL="0" marR="0" lvl="8" indent="0" algn="r" rtl="0">
              <a:lnSpc>
                <a:spcPct val="100000"/>
              </a:lnSpc>
              <a:spcBef>
                <a:spcPts val="0"/>
              </a:spcBef>
              <a:spcAft>
                <a:spcPts val="0"/>
              </a:spcAft>
              <a:buClr>
                <a:srgbClr val="898989"/>
              </a:buClr>
              <a:buSzPts val="1200"/>
              <a:buFont typeface="Arial" panose="020B0604020202020204"/>
              <a:buNone/>
              <a:defRPr sz="1200" b="0" i="0" u="none">
                <a:solidFill>
                  <a:srgbClr val="898989"/>
                </a:solidFill>
                <a:latin typeface="Arial" panose="020B0604020202020204"/>
                <a:ea typeface="Arial" panose="020B0604020202020204"/>
                <a:cs typeface="Arial" panose="020B0604020202020204"/>
                <a:sym typeface="Arial" panose="020B0604020202020204"/>
              </a:defRPr>
            </a:lvl9pPr>
          </a:lstStyle>
          <a:p>
            <a:pPr marL="0" lvl="0" indent="0" algn="r" rtl="0">
              <a:spcBef>
                <a:spcPts val="0"/>
              </a:spcBef>
              <a:spcAft>
                <a:spcPts val="0"/>
              </a:spcAft>
              <a:buNone/>
            </a:pPr>
            <a:fld id="{00000000-1234-1234-1234-123412341234}" type="slidenum">
              <a:rPr lang="en-US"/>
            </a:fld>
            <a:endParaRPr 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itle" matchingName="Title Slide">
  <p:cSld name="TITLE">
    <p:spTree>
      <p:nvGrpSpPr>
        <p:cNvPr id="1" name="Shape 98"/>
        <p:cNvGrpSpPr/>
        <p:nvPr/>
      </p:nvGrpSpPr>
      <p:grpSpPr>
        <a:xfrm>
          <a:off x="0" y="0"/>
          <a:ext cx="0" cy="0"/>
          <a:chOff x="0" y="0"/>
          <a:chExt cx="0" cy="0"/>
        </a:xfrm>
      </p:grpSpPr>
      <p:sp>
        <p:nvSpPr>
          <p:cNvPr id="99" name="Google Shape;99;p17"/>
          <p:cNvSpPr txBox="1">
            <a:spLocks noGrp="1"/>
          </p:cNvSpPr>
          <p:nvPr>
            <p:ph type="ctrTitle"/>
          </p:nvPr>
        </p:nvSpPr>
        <p:spPr>
          <a:xfrm>
            <a:off x="685800" y="1598613"/>
            <a:ext cx="7772400" cy="1101600"/>
          </a:xfrm>
          <a:prstGeom prst="rect">
            <a:avLst/>
          </a:prstGeom>
          <a:noFill/>
          <a:ln>
            <a:noFill/>
          </a:ln>
        </p:spPr>
        <p:txBody>
          <a:bodyPr spcFirstLastPara="1" wrap="square" lIns="91425" tIns="45700" rIns="91425" bIns="45700" anchor="ctr" anchorCtr="0">
            <a:noAutofit/>
          </a:bodyPr>
          <a:lstStyle>
            <a:lvl1pPr lvl="0" algn="ctr" rtl="0">
              <a:spcBef>
                <a:spcPts val="0"/>
              </a:spcBef>
              <a:spcAft>
                <a:spcPts val="0"/>
              </a:spcAft>
              <a:buSzPts val="1400"/>
              <a:buNone/>
              <a:defRPr/>
            </a:lvl1pPr>
            <a:lvl2pPr lvl="1" algn="ctr" rtl="0">
              <a:spcBef>
                <a:spcPts val="0"/>
              </a:spcBef>
              <a:spcAft>
                <a:spcPts val="0"/>
              </a:spcAft>
              <a:buSzPts val="1400"/>
              <a:buNone/>
              <a:defRPr/>
            </a:lvl2pPr>
            <a:lvl3pPr lvl="2" algn="ctr" rtl="0">
              <a:spcBef>
                <a:spcPts val="0"/>
              </a:spcBef>
              <a:spcAft>
                <a:spcPts val="0"/>
              </a:spcAft>
              <a:buSzPts val="1400"/>
              <a:buNone/>
              <a:defRPr/>
            </a:lvl3pPr>
            <a:lvl4pPr lvl="3" algn="ctr" rtl="0">
              <a:spcBef>
                <a:spcPts val="0"/>
              </a:spcBef>
              <a:spcAft>
                <a:spcPts val="0"/>
              </a:spcAft>
              <a:buSzPts val="1400"/>
              <a:buNone/>
              <a:defRPr/>
            </a:lvl4pPr>
            <a:lvl5pPr lvl="4" algn="ctr" rtl="0">
              <a:spcBef>
                <a:spcPts val="0"/>
              </a:spcBef>
              <a:spcAft>
                <a:spcPts val="0"/>
              </a:spcAft>
              <a:buSzPts val="1400"/>
              <a:buNone/>
              <a:defRPr/>
            </a:lvl5pPr>
            <a:lvl6pPr lvl="5" algn="ctr" rtl="0">
              <a:spcBef>
                <a:spcPts val="0"/>
              </a:spcBef>
              <a:spcAft>
                <a:spcPts val="0"/>
              </a:spcAft>
              <a:buSzPts val="1400"/>
              <a:buNone/>
              <a:defRPr/>
            </a:lvl6pPr>
            <a:lvl7pPr lvl="6" algn="ctr" rtl="0">
              <a:spcBef>
                <a:spcPts val="0"/>
              </a:spcBef>
              <a:spcAft>
                <a:spcPts val="0"/>
              </a:spcAft>
              <a:buSzPts val="1400"/>
              <a:buNone/>
              <a:defRPr/>
            </a:lvl7pPr>
            <a:lvl8pPr lvl="7" algn="ctr" rtl="0">
              <a:spcBef>
                <a:spcPts val="0"/>
              </a:spcBef>
              <a:spcAft>
                <a:spcPts val="0"/>
              </a:spcAft>
              <a:buSzPts val="1400"/>
              <a:buNone/>
              <a:defRPr/>
            </a:lvl8pPr>
            <a:lvl9pPr lvl="8" algn="ctr" rtl="0">
              <a:spcBef>
                <a:spcPts val="0"/>
              </a:spcBef>
              <a:spcAft>
                <a:spcPts val="0"/>
              </a:spcAft>
              <a:buSzPts val="1400"/>
              <a:buNone/>
              <a:defRPr/>
            </a:lvl9pPr>
          </a:lstStyle>
          <a:p/>
        </p:txBody>
      </p:sp>
      <p:sp>
        <p:nvSpPr>
          <p:cNvPr id="100" name="Google Shape;100;p17"/>
          <p:cNvSpPr txBox="1">
            <a:spLocks noGrp="1"/>
          </p:cNvSpPr>
          <p:nvPr>
            <p:ph type="subTitle" idx="1"/>
          </p:nvPr>
        </p:nvSpPr>
        <p:spPr>
          <a:xfrm>
            <a:off x="1371600" y="2914650"/>
            <a:ext cx="6400800" cy="1314600"/>
          </a:xfrm>
          <a:prstGeom prst="rect">
            <a:avLst/>
          </a:prstGeom>
          <a:noFill/>
          <a:ln>
            <a:noFill/>
          </a:ln>
        </p:spPr>
        <p:txBody>
          <a:bodyPr spcFirstLastPara="1" wrap="square" lIns="91425" tIns="45700" rIns="91425" bIns="45700" anchor="t" anchorCtr="0">
            <a:noAutofit/>
          </a:bodyPr>
          <a:lstStyle>
            <a:lvl1pPr lvl="0" algn="ctr" rtl="0">
              <a:spcBef>
                <a:spcPts val="640"/>
              </a:spcBef>
              <a:spcAft>
                <a:spcPts val="0"/>
              </a:spcAft>
              <a:buClr>
                <a:srgbClr val="888888"/>
              </a:buClr>
              <a:buSzPts val="3200"/>
              <a:buNone/>
              <a:defRPr>
                <a:solidFill>
                  <a:srgbClr val="888888"/>
                </a:solidFill>
              </a:defRPr>
            </a:lvl1pPr>
            <a:lvl2pPr lvl="1" algn="ctr" rtl="0">
              <a:spcBef>
                <a:spcPts val="560"/>
              </a:spcBef>
              <a:spcAft>
                <a:spcPts val="0"/>
              </a:spcAft>
              <a:buClr>
                <a:srgbClr val="888888"/>
              </a:buClr>
              <a:buSzPts val="2800"/>
              <a:buNone/>
              <a:defRPr>
                <a:solidFill>
                  <a:srgbClr val="888888"/>
                </a:solidFill>
              </a:defRPr>
            </a:lvl2pPr>
            <a:lvl3pPr lvl="2" algn="ctr" rtl="0">
              <a:spcBef>
                <a:spcPts val="480"/>
              </a:spcBef>
              <a:spcAft>
                <a:spcPts val="0"/>
              </a:spcAft>
              <a:buClr>
                <a:srgbClr val="888888"/>
              </a:buClr>
              <a:buSzPts val="2400"/>
              <a:buNone/>
              <a:defRPr>
                <a:solidFill>
                  <a:srgbClr val="888888"/>
                </a:solidFill>
              </a:defRPr>
            </a:lvl3pPr>
            <a:lvl4pPr lvl="3" algn="ctr" rtl="0">
              <a:spcBef>
                <a:spcPts val="400"/>
              </a:spcBef>
              <a:spcAft>
                <a:spcPts val="0"/>
              </a:spcAft>
              <a:buClr>
                <a:srgbClr val="888888"/>
              </a:buClr>
              <a:buSzPts val="2000"/>
              <a:buNone/>
              <a:defRPr>
                <a:solidFill>
                  <a:srgbClr val="888888"/>
                </a:solidFill>
              </a:defRPr>
            </a:lvl4pPr>
            <a:lvl5pPr lvl="4" algn="ctr" rtl="0">
              <a:spcBef>
                <a:spcPts val="400"/>
              </a:spcBef>
              <a:spcAft>
                <a:spcPts val="0"/>
              </a:spcAft>
              <a:buClr>
                <a:srgbClr val="888888"/>
              </a:buClr>
              <a:buSzPts val="2000"/>
              <a:buNone/>
              <a:defRPr>
                <a:solidFill>
                  <a:srgbClr val="888888"/>
                </a:solidFill>
              </a:defRPr>
            </a:lvl5pPr>
            <a:lvl6pPr lvl="5" algn="ctr" rtl="0">
              <a:spcBef>
                <a:spcPts val="400"/>
              </a:spcBef>
              <a:spcAft>
                <a:spcPts val="0"/>
              </a:spcAft>
              <a:buClr>
                <a:srgbClr val="888888"/>
              </a:buClr>
              <a:buSzPts val="2000"/>
              <a:buNone/>
              <a:defRPr>
                <a:solidFill>
                  <a:srgbClr val="888888"/>
                </a:solidFill>
              </a:defRPr>
            </a:lvl6pPr>
            <a:lvl7pPr lvl="6" algn="ctr" rtl="0">
              <a:spcBef>
                <a:spcPts val="400"/>
              </a:spcBef>
              <a:spcAft>
                <a:spcPts val="0"/>
              </a:spcAft>
              <a:buClr>
                <a:srgbClr val="888888"/>
              </a:buClr>
              <a:buSzPts val="2000"/>
              <a:buNone/>
              <a:defRPr>
                <a:solidFill>
                  <a:srgbClr val="888888"/>
                </a:solidFill>
              </a:defRPr>
            </a:lvl7pPr>
            <a:lvl8pPr lvl="7" algn="ctr" rtl="0">
              <a:spcBef>
                <a:spcPts val="400"/>
              </a:spcBef>
              <a:spcAft>
                <a:spcPts val="0"/>
              </a:spcAft>
              <a:buClr>
                <a:srgbClr val="888888"/>
              </a:buClr>
              <a:buSzPts val="2000"/>
              <a:buNone/>
              <a:defRPr>
                <a:solidFill>
                  <a:srgbClr val="888888"/>
                </a:solidFill>
              </a:defRPr>
            </a:lvl8pPr>
            <a:lvl9pPr lvl="8" algn="ctr" rtl="0">
              <a:spcBef>
                <a:spcPts val="400"/>
              </a:spcBef>
              <a:spcAft>
                <a:spcPts val="0"/>
              </a:spcAft>
              <a:buClr>
                <a:srgbClr val="888888"/>
              </a:buClr>
              <a:buSzPts val="2000"/>
              <a:buNone/>
              <a:defRPr>
                <a:solidFill>
                  <a:srgbClr val="888888"/>
                </a:solidFill>
              </a:defRPr>
            </a:lvl9pPr>
          </a:lstStyle>
          <a:p/>
        </p:txBody>
      </p:sp>
      <p:sp>
        <p:nvSpPr>
          <p:cNvPr id="101" name="Google Shape;101;p17"/>
          <p:cNvSpPr txBox="1">
            <a:spLocks noGrp="1"/>
          </p:cNvSpPr>
          <p:nvPr>
            <p:ph type="dt" idx="10"/>
          </p:nvPr>
        </p:nvSpPr>
        <p:spPr>
          <a:xfrm>
            <a:off x="457200" y="4767262"/>
            <a:ext cx="2133600" cy="274500"/>
          </a:xfrm>
          <a:prstGeom prst="rect">
            <a:avLst/>
          </a:prstGeom>
          <a:noFill/>
          <a:ln>
            <a:noFill/>
          </a:ln>
        </p:spPr>
        <p:txBody>
          <a:bodyPr spcFirstLastPara="1" wrap="square" lIns="91425" tIns="45700" rIns="91425" bIns="45700" anchor="ctr" anchorCtr="0">
            <a:noAutofit/>
          </a:bodyPr>
          <a:lstStyle>
            <a:lvl1pPr lvl="0" algn="l" rtl="0">
              <a:lnSpc>
                <a:spcPct val="100000"/>
              </a:lnSpc>
              <a:spcBef>
                <a:spcPts val="0"/>
              </a:spcBef>
              <a:spcAft>
                <a:spcPts val="0"/>
              </a:spcAft>
              <a:buSzPts val="1400"/>
              <a:buNone/>
              <a:defRPr sz="1200">
                <a:solidFill>
                  <a:srgbClr val="898989"/>
                </a:solidFill>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p:txBody>
      </p:sp>
      <p:sp>
        <p:nvSpPr>
          <p:cNvPr id="102" name="Google Shape;102;p17"/>
          <p:cNvSpPr txBox="1">
            <a:spLocks noGrp="1"/>
          </p:cNvSpPr>
          <p:nvPr>
            <p:ph type="ftr" idx="11"/>
          </p:nvPr>
        </p:nvSpPr>
        <p:spPr>
          <a:xfrm>
            <a:off x="3124200" y="4767262"/>
            <a:ext cx="2895600" cy="274500"/>
          </a:xfrm>
          <a:prstGeom prst="rect">
            <a:avLst/>
          </a:prstGeom>
          <a:noFill/>
          <a:ln>
            <a:noFill/>
          </a:ln>
        </p:spPr>
        <p:txBody>
          <a:bodyPr spcFirstLastPara="1" wrap="square" lIns="91425" tIns="45700" rIns="91425" bIns="45700" anchor="ctr" anchorCtr="0">
            <a:noAutofit/>
          </a:bodyPr>
          <a:lstStyle>
            <a:lvl1pPr lvl="0" algn="l" rtl="0">
              <a:lnSpc>
                <a:spcPct val="100000"/>
              </a:lnSpc>
              <a:spcBef>
                <a:spcPts val="0"/>
              </a:spcBef>
              <a:spcAft>
                <a:spcPts val="0"/>
              </a:spcAft>
              <a:buSzPts val="14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p:txBody>
      </p:sp>
      <p:sp>
        <p:nvSpPr>
          <p:cNvPr id="103" name="Google Shape;103;p17"/>
          <p:cNvSpPr txBox="1">
            <a:spLocks noGrp="1"/>
          </p:cNvSpPr>
          <p:nvPr>
            <p:ph type="sldNum" idx="12"/>
          </p:nvPr>
        </p:nvSpPr>
        <p:spPr>
          <a:xfrm>
            <a:off x="6553200" y="4767262"/>
            <a:ext cx="2133600" cy="274500"/>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898989"/>
              </a:buClr>
              <a:buSzPts val="1200"/>
              <a:buFont typeface="Arial" panose="020B0604020202020204"/>
              <a:buNone/>
              <a:defRPr sz="1200" b="0" i="0" u="none">
                <a:solidFill>
                  <a:srgbClr val="898989"/>
                </a:solidFill>
                <a:latin typeface="Arial" panose="020B0604020202020204"/>
                <a:ea typeface="Arial" panose="020B0604020202020204"/>
                <a:cs typeface="Arial" panose="020B0604020202020204"/>
                <a:sym typeface="Arial" panose="020B0604020202020204"/>
              </a:defRPr>
            </a:lvl1pPr>
            <a:lvl2pPr marL="0" marR="0" lvl="1" indent="0" algn="r" rtl="0">
              <a:lnSpc>
                <a:spcPct val="100000"/>
              </a:lnSpc>
              <a:spcBef>
                <a:spcPts val="0"/>
              </a:spcBef>
              <a:spcAft>
                <a:spcPts val="0"/>
              </a:spcAft>
              <a:buClr>
                <a:srgbClr val="898989"/>
              </a:buClr>
              <a:buSzPts val="1200"/>
              <a:buFont typeface="Arial" panose="020B0604020202020204"/>
              <a:buNone/>
              <a:defRPr sz="1200" b="0" i="0" u="none">
                <a:solidFill>
                  <a:srgbClr val="898989"/>
                </a:solidFill>
                <a:latin typeface="Arial" panose="020B0604020202020204"/>
                <a:ea typeface="Arial" panose="020B0604020202020204"/>
                <a:cs typeface="Arial" panose="020B0604020202020204"/>
                <a:sym typeface="Arial" panose="020B0604020202020204"/>
              </a:defRPr>
            </a:lvl2pPr>
            <a:lvl3pPr marL="0" marR="0" lvl="2" indent="0" algn="r" rtl="0">
              <a:lnSpc>
                <a:spcPct val="100000"/>
              </a:lnSpc>
              <a:spcBef>
                <a:spcPts val="0"/>
              </a:spcBef>
              <a:spcAft>
                <a:spcPts val="0"/>
              </a:spcAft>
              <a:buClr>
                <a:srgbClr val="898989"/>
              </a:buClr>
              <a:buSzPts val="1200"/>
              <a:buFont typeface="Arial" panose="020B0604020202020204"/>
              <a:buNone/>
              <a:defRPr sz="1200" b="0" i="0" u="none">
                <a:solidFill>
                  <a:srgbClr val="898989"/>
                </a:solidFill>
                <a:latin typeface="Arial" panose="020B0604020202020204"/>
                <a:ea typeface="Arial" panose="020B0604020202020204"/>
                <a:cs typeface="Arial" panose="020B0604020202020204"/>
                <a:sym typeface="Arial" panose="020B0604020202020204"/>
              </a:defRPr>
            </a:lvl3pPr>
            <a:lvl4pPr marL="0" marR="0" lvl="3" indent="0" algn="r" rtl="0">
              <a:lnSpc>
                <a:spcPct val="100000"/>
              </a:lnSpc>
              <a:spcBef>
                <a:spcPts val="0"/>
              </a:spcBef>
              <a:spcAft>
                <a:spcPts val="0"/>
              </a:spcAft>
              <a:buClr>
                <a:srgbClr val="898989"/>
              </a:buClr>
              <a:buSzPts val="1200"/>
              <a:buFont typeface="Arial" panose="020B0604020202020204"/>
              <a:buNone/>
              <a:defRPr sz="1200" b="0" i="0" u="none">
                <a:solidFill>
                  <a:srgbClr val="898989"/>
                </a:solidFill>
                <a:latin typeface="Arial" panose="020B0604020202020204"/>
                <a:ea typeface="Arial" panose="020B0604020202020204"/>
                <a:cs typeface="Arial" panose="020B0604020202020204"/>
                <a:sym typeface="Arial" panose="020B0604020202020204"/>
              </a:defRPr>
            </a:lvl4pPr>
            <a:lvl5pPr marL="0" marR="0" lvl="4" indent="0" algn="r" rtl="0">
              <a:lnSpc>
                <a:spcPct val="100000"/>
              </a:lnSpc>
              <a:spcBef>
                <a:spcPts val="0"/>
              </a:spcBef>
              <a:spcAft>
                <a:spcPts val="0"/>
              </a:spcAft>
              <a:buClr>
                <a:srgbClr val="898989"/>
              </a:buClr>
              <a:buSzPts val="1200"/>
              <a:buFont typeface="Arial" panose="020B0604020202020204"/>
              <a:buNone/>
              <a:defRPr sz="1200" b="0" i="0" u="none">
                <a:solidFill>
                  <a:srgbClr val="898989"/>
                </a:solidFill>
                <a:latin typeface="Arial" panose="020B0604020202020204"/>
                <a:ea typeface="Arial" panose="020B0604020202020204"/>
                <a:cs typeface="Arial" panose="020B0604020202020204"/>
                <a:sym typeface="Arial" panose="020B0604020202020204"/>
              </a:defRPr>
            </a:lvl5pPr>
            <a:lvl6pPr marL="0" marR="0" lvl="5" indent="0" algn="r" rtl="0">
              <a:lnSpc>
                <a:spcPct val="100000"/>
              </a:lnSpc>
              <a:spcBef>
                <a:spcPts val="0"/>
              </a:spcBef>
              <a:spcAft>
                <a:spcPts val="0"/>
              </a:spcAft>
              <a:buClr>
                <a:srgbClr val="898989"/>
              </a:buClr>
              <a:buSzPts val="1200"/>
              <a:buFont typeface="Arial" panose="020B0604020202020204"/>
              <a:buNone/>
              <a:defRPr sz="1200" b="0" i="0" u="none">
                <a:solidFill>
                  <a:srgbClr val="898989"/>
                </a:solidFill>
                <a:latin typeface="Arial" panose="020B0604020202020204"/>
                <a:ea typeface="Arial" panose="020B0604020202020204"/>
                <a:cs typeface="Arial" panose="020B0604020202020204"/>
                <a:sym typeface="Arial" panose="020B0604020202020204"/>
              </a:defRPr>
            </a:lvl6pPr>
            <a:lvl7pPr marL="0" marR="0" lvl="6" indent="0" algn="r" rtl="0">
              <a:lnSpc>
                <a:spcPct val="100000"/>
              </a:lnSpc>
              <a:spcBef>
                <a:spcPts val="0"/>
              </a:spcBef>
              <a:spcAft>
                <a:spcPts val="0"/>
              </a:spcAft>
              <a:buClr>
                <a:srgbClr val="898989"/>
              </a:buClr>
              <a:buSzPts val="1200"/>
              <a:buFont typeface="Arial" panose="020B0604020202020204"/>
              <a:buNone/>
              <a:defRPr sz="1200" b="0" i="0" u="none">
                <a:solidFill>
                  <a:srgbClr val="898989"/>
                </a:solidFill>
                <a:latin typeface="Arial" panose="020B0604020202020204"/>
                <a:ea typeface="Arial" panose="020B0604020202020204"/>
                <a:cs typeface="Arial" panose="020B0604020202020204"/>
                <a:sym typeface="Arial" panose="020B0604020202020204"/>
              </a:defRPr>
            </a:lvl7pPr>
            <a:lvl8pPr marL="0" marR="0" lvl="7" indent="0" algn="r" rtl="0">
              <a:lnSpc>
                <a:spcPct val="100000"/>
              </a:lnSpc>
              <a:spcBef>
                <a:spcPts val="0"/>
              </a:spcBef>
              <a:spcAft>
                <a:spcPts val="0"/>
              </a:spcAft>
              <a:buClr>
                <a:srgbClr val="898989"/>
              </a:buClr>
              <a:buSzPts val="1200"/>
              <a:buFont typeface="Arial" panose="020B0604020202020204"/>
              <a:buNone/>
              <a:defRPr sz="1200" b="0" i="0" u="none">
                <a:solidFill>
                  <a:srgbClr val="898989"/>
                </a:solidFill>
                <a:latin typeface="Arial" panose="020B0604020202020204"/>
                <a:ea typeface="Arial" panose="020B0604020202020204"/>
                <a:cs typeface="Arial" panose="020B0604020202020204"/>
                <a:sym typeface="Arial" panose="020B0604020202020204"/>
              </a:defRPr>
            </a:lvl8pPr>
            <a:lvl9pPr marL="0" marR="0" lvl="8" indent="0" algn="r" rtl="0">
              <a:lnSpc>
                <a:spcPct val="100000"/>
              </a:lnSpc>
              <a:spcBef>
                <a:spcPts val="0"/>
              </a:spcBef>
              <a:spcAft>
                <a:spcPts val="0"/>
              </a:spcAft>
              <a:buClr>
                <a:srgbClr val="898989"/>
              </a:buClr>
              <a:buSzPts val="1200"/>
              <a:buFont typeface="Arial" panose="020B0604020202020204"/>
              <a:buNone/>
              <a:defRPr sz="1200" b="0" i="0" u="none">
                <a:solidFill>
                  <a:srgbClr val="898989"/>
                </a:solidFill>
                <a:latin typeface="Arial" panose="020B0604020202020204"/>
                <a:ea typeface="Arial" panose="020B0604020202020204"/>
                <a:cs typeface="Arial" panose="020B0604020202020204"/>
                <a:sym typeface="Arial" panose="020B0604020202020204"/>
              </a:defRPr>
            </a:lvl9pPr>
          </a:lstStyle>
          <a:p>
            <a:pPr marL="0" lvl="0" indent="0" algn="r" rtl="0">
              <a:spcBef>
                <a:spcPts val="0"/>
              </a:spcBef>
              <a:spcAft>
                <a:spcPts val="0"/>
              </a:spcAft>
              <a:buNone/>
            </a:pPr>
            <a:fld id="{00000000-1234-1234-1234-123412341234}" type="slidenum">
              <a:rPr lang="en-US"/>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2_Chinese text page">
    <p:spTree>
      <p:nvGrpSpPr>
        <p:cNvPr id="1" name=""/>
        <p:cNvGrpSpPr/>
        <p:nvPr/>
      </p:nvGrpSpPr>
      <p:grpSpPr>
        <a:xfrm>
          <a:off x="0" y="0"/>
          <a:ext cx="0" cy="0"/>
          <a:chOff x="0" y="0"/>
          <a:chExt cx="0" cy="0"/>
        </a:xfrm>
      </p:grpSpPr>
      <p:sp>
        <p:nvSpPr>
          <p:cNvPr id="2" name="标题 1"/>
          <p:cNvSpPr>
            <a:spLocks noGrp="1"/>
          </p:cNvSpPr>
          <p:nvPr>
            <p:ph type="title"/>
          </p:nvPr>
        </p:nvSpPr>
        <p:spPr>
          <a:xfrm>
            <a:off x="228599" y="213122"/>
            <a:ext cx="8772525" cy="361950"/>
          </a:xfrm>
          <a:prstGeom prst="rect">
            <a:avLst/>
          </a:prstGeom>
        </p:spPr>
        <p:txBody>
          <a:bodyPr/>
          <a:lstStyle>
            <a:lvl1pPr>
              <a:defRPr sz="1875" b="1">
                <a:solidFill>
                  <a:srgbClr val="C00000"/>
                </a:solidFill>
                <a:latin typeface="微软雅黑" panose="020B0503020204020204" pitchFamily="34" charset="-122"/>
                <a:ea typeface="微软雅黑" panose="020B0503020204020204" pitchFamily="34" charset="-122"/>
              </a:defRPr>
            </a:lvl1pPr>
          </a:lstStyle>
          <a:p>
            <a:r>
              <a:rPr lang="zh-CN" altLang="en-US"/>
              <a:t>单击此处编辑母版标题样式</a:t>
            </a:r>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仅标题">
    <p:spTree>
      <p:nvGrpSpPr>
        <p:cNvPr id="1" name=""/>
        <p:cNvGrpSpPr/>
        <p:nvPr/>
      </p:nvGrpSpPr>
      <p:grpSpPr>
        <a:xfrm>
          <a:off x="0" y="0"/>
          <a:ext cx="0" cy="0"/>
          <a:chOff x="0" y="0"/>
          <a:chExt cx="0" cy="0"/>
        </a:xfrm>
      </p:grpSpPr>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cSld>
  <p:clrMapOvr>
    <a:masterClrMapping/>
  </p:clrMapOvr>
  <p:transition spd="slow"/>
</p:sldLayout>
</file>

<file path=ppt/slideLayouts/slideLayout5.xml><?xml version="1.0" encoding="utf-8"?>
<p:sldLayout xmlns:a="http://schemas.openxmlformats.org/drawingml/2006/main" xmlns:r="http://schemas.openxmlformats.org/officeDocument/2006/relationships" xmlns:p="http://schemas.openxmlformats.org/presentationml/2006/main" type="vertTitleAndTx" matchingName="Vertical Title and Text">
  <p:cSld name="VERTICAL_TITLE_AND_VERTICAL_TEXT">
    <p:spTree>
      <p:nvGrpSpPr>
        <p:cNvPr id="1" name="Shape 35"/>
        <p:cNvGrpSpPr/>
        <p:nvPr/>
      </p:nvGrpSpPr>
      <p:grpSpPr>
        <a:xfrm>
          <a:off x="0" y="0"/>
          <a:ext cx="0" cy="0"/>
          <a:chOff x="0" y="0"/>
          <a:chExt cx="0" cy="0"/>
        </a:xfrm>
      </p:grpSpPr>
      <p:sp>
        <p:nvSpPr>
          <p:cNvPr id="36" name="Google Shape;36;p7"/>
          <p:cNvSpPr txBox="1">
            <a:spLocks noGrp="1"/>
          </p:cNvSpPr>
          <p:nvPr>
            <p:ph type="title"/>
          </p:nvPr>
        </p:nvSpPr>
        <p:spPr>
          <a:xfrm rot="5400000">
            <a:off x="5464200" y="1371575"/>
            <a:ext cx="4387800" cy="2057400"/>
          </a:xfrm>
          <a:prstGeom prst="rect">
            <a:avLst/>
          </a:prstGeom>
          <a:noFill/>
          <a:ln>
            <a:noFill/>
          </a:ln>
        </p:spPr>
        <p:txBody>
          <a:bodyPr spcFirstLastPara="1" wrap="square" lIns="91425" tIns="45700" rIns="91425" bIns="45700" anchor="ctr" anchorCtr="0">
            <a:noAutofit/>
          </a:bodyPr>
          <a:lstStyle>
            <a:lvl1pPr lvl="0" algn="ctr" rtl="0">
              <a:spcBef>
                <a:spcPts val="0"/>
              </a:spcBef>
              <a:spcAft>
                <a:spcPts val="0"/>
              </a:spcAft>
              <a:buSzPts val="1400"/>
              <a:buNone/>
              <a:defRPr/>
            </a:lvl1pPr>
            <a:lvl2pPr lvl="1" algn="ctr" rtl="0">
              <a:spcBef>
                <a:spcPts val="0"/>
              </a:spcBef>
              <a:spcAft>
                <a:spcPts val="0"/>
              </a:spcAft>
              <a:buSzPts val="1400"/>
              <a:buNone/>
              <a:defRPr/>
            </a:lvl2pPr>
            <a:lvl3pPr lvl="2" algn="ctr" rtl="0">
              <a:spcBef>
                <a:spcPts val="0"/>
              </a:spcBef>
              <a:spcAft>
                <a:spcPts val="0"/>
              </a:spcAft>
              <a:buSzPts val="1400"/>
              <a:buNone/>
              <a:defRPr/>
            </a:lvl3pPr>
            <a:lvl4pPr lvl="3" algn="ctr" rtl="0">
              <a:spcBef>
                <a:spcPts val="0"/>
              </a:spcBef>
              <a:spcAft>
                <a:spcPts val="0"/>
              </a:spcAft>
              <a:buSzPts val="1400"/>
              <a:buNone/>
              <a:defRPr/>
            </a:lvl4pPr>
            <a:lvl5pPr lvl="4" algn="ctr" rtl="0">
              <a:spcBef>
                <a:spcPts val="0"/>
              </a:spcBef>
              <a:spcAft>
                <a:spcPts val="0"/>
              </a:spcAft>
              <a:buSzPts val="1400"/>
              <a:buNone/>
              <a:defRPr/>
            </a:lvl5pPr>
            <a:lvl6pPr lvl="5" algn="ctr" rtl="0">
              <a:spcBef>
                <a:spcPts val="0"/>
              </a:spcBef>
              <a:spcAft>
                <a:spcPts val="0"/>
              </a:spcAft>
              <a:buSzPts val="1400"/>
              <a:buNone/>
              <a:defRPr/>
            </a:lvl6pPr>
            <a:lvl7pPr lvl="6" algn="ctr" rtl="0">
              <a:spcBef>
                <a:spcPts val="0"/>
              </a:spcBef>
              <a:spcAft>
                <a:spcPts val="0"/>
              </a:spcAft>
              <a:buSzPts val="1400"/>
              <a:buNone/>
              <a:defRPr/>
            </a:lvl7pPr>
            <a:lvl8pPr lvl="7" algn="ctr" rtl="0">
              <a:spcBef>
                <a:spcPts val="0"/>
              </a:spcBef>
              <a:spcAft>
                <a:spcPts val="0"/>
              </a:spcAft>
              <a:buSzPts val="1400"/>
              <a:buNone/>
              <a:defRPr/>
            </a:lvl8pPr>
            <a:lvl9pPr lvl="8" algn="ctr" rtl="0">
              <a:spcBef>
                <a:spcPts val="0"/>
              </a:spcBef>
              <a:spcAft>
                <a:spcPts val="0"/>
              </a:spcAft>
              <a:buSzPts val="1400"/>
              <a:buNone/>
              <a:defRPr/>
            </a:lvl9pPr>
          </a:lstStyle>
          <a:p/>
        </p:txBody>
      </p:sp>
      <p:sp>
        <p:nvSpPr>
          <p:cNvPr id="37" name="Google Shape;37;p7"/>
          <p:cNvSpPr txBox="1">
            <a:spLocks noGrp="1"/>
          </p:cNvSpPr>
          <p:nvPr>
            <p:ph type="body" idx="1"/>
          </p:nvPr>
        </p:nvSpPr>
        <p:spPr>
          <a:xfrm rot="5400000">
            <a:off x="1273200" y="-609625"/>
            <a:ext cx="4387800" cy="6019800"/>
          </a:xfrm>
          <a:prstGeom prst="rect">
            <a:avLst/>
          </a:prstGeom>
          <a:noFill/>
          <a:ln>
            <a:noFill/>
          </a:ln>
        </p:spPr>
        <p:txBody>
          <a:bodyPr spcFirstLastPara="1" wrap="square" lIns="91425" tIns="45700" rIns="91425" bIns="45700" anchor="t" anchorCtr="0">
            <a:noAutofit/>
          </a:bodyPr>
          <a:lstStyle>
            <a:lvl1pPr marL="457200" lvl="0" indent="-342900" algn="l" rtl="0">
              <a:spcBef>
                <a:spcPts val="360"/>
              </a:spcBef>
              <a:spcAft>
                <a:spcPts val="0"/>
              </a:spcAft>
              <a:buClr>
                <a:schemeClr val="dk1"/>
              </a:buClr>
              <a:buSzPts val="1800"/>
              <a:buChar char="•"/>
              <a:defRPr/>
            </a:lvl1pPr>
            <a:lvl2pPr marL="914400" lvl="1" indent="-342900" algn="l" rtl="0">
              <a:spcBef>
                <a:spcPts val="360"/>
              </a:spcBef>
              <a:spcAft>
                <a:spcPts val="0"/>
              </a:spcAft>
              <a:buClr>
                <a:schemeClr val="dk1"/>
              </a:buClr>
              <a:buSzPts val="1800"/>
              <a:buChar char="–"/>
              <a:defRPr/>
            </a:lvl2pPr>
            <a:lvl3pPr marL="1371600" lvl="2" indent="-342900" algn="l" rtl="0">
              <a:spcBef>
                <a:spcPts val="360"/>
              </a:spcBef>
              <a:spcAft>
                <a:spcPts val="0"/>
              </a:spcAft>
              <a:buClr>
                <a:schemeClr val="dk1"/>
              </a:buClr>
              <a:buSzPts val="1800"/>
              <a:buChar char="•"/>
              <a:defRPr/>
            </a:lvl3pPr>
            <a:lvl4pPr marL="1828800" lvl="3" indent="-342900" algn="l" rtl="0">
              <a:spcBef>
                <a:spcPts val="360"/>
              </a:spcBef>
              <a:spcAft>
                <a:spcPts val="0"/>
              </a:spcAft>
              <a:buClr>
                <a:schemeClr val="dk1"/>
              </a:buClr>
              <a:buSzPts val="1800"/>
              <a:buChar char="–"/>
              <a:defRPr/>
            </a:lvl4pPr>
            <a:lvl5pPr marL="2286000" lvl="4" indent="-342900" algn="l" rtl="0">
              <a:spcBef>
                <a:spcPts val="360"/>
              </a:spcBef>
              <a:spcAft>
                <a:spcPts val="0"/>
              </a:spcAft>
              <a:buClr>
                <a:schemeClr val="dk1"/>
              </a:buClr>
              <a:buSzPts val="1800"/>
              <a:buChar char="»"/>
              <a:defRPr/>
            </a:lvl5pPr>
            <a:lvl6pPr marL="2743200" lvl="5" indent="-342900" algn="l" rtl="0">
              <a:spcBef>
                <a:spcPts val="360"/>
              </a:spcBef>
              <a:spcAft>
                <a:spcPts val="0"/>
              </a:spcAft>
              <a:buClr>
                <a:schemeClr val="dk1"/>
              </a:buClr>
              <a:buSzPts val="1800"/>
              <a:buChar char="•"/>
              <a:defRPr/>
            </a:lvl6pPr>
            <a:lvl7pPr marL="3200400" lvl="6" indent="-342900" algn="l" rtl="0">
              <a:spcBef>
                <a:spcPts val="360"/>
              </a:spcBef>
              <a:spcAft>
                <a:spcPts val="0"/>
              </a:spcAft>
              <a:buClr>
                <a:schemeClr val="dk1"/>
              </a:buClr>
              <a:buSzPts val="1800"/>
              <a:buChar char="•"/>
              <a:defRPr/>
            </a:lvl7pPr>
            <a:lvl8pPr marL="3657600" lvl="7" indent="-342900" algn="l" rtl="0">
              <a:spcBef>
                <a:spcPts val="360"/>
              </a:spcBef>
              <a:spcAft>
                <a:spcPts val="0"/>
              </a:spcAft>
              <a:buClr>
                <a:schemeClr val="dk1"/>
              </a:buClr>
              <a:buSzPts val="1800"/>
              <a:buChar char="•"/>
              <a:defRPr/>
            </a:lvl8pPr>
            <a:lvl9pPr marL="4114800" lvl="8" indent="-342900" algn="l" rtl="0">
              <a:spcBef>
                <a:spcPts val="360"/>
              </a:spcBef>
              <a:spcAft>
                <a:spcPts val="0"/>
              </a:spcAft>
              <a:buClr>
                <a:schemeClr val="dk1"/>
              </a:buClr>
              <a:buSzPts val="1800"/>
              <a:buChar char="•"/>
              <a:defRPr/>
            </a:lvl9pPr>
          </a:lstStyle>
          <a:p/>
        </p:txBody>
      </p:sp>
      <p:sp>
        <p:nvSpPr>
          <p:cNvPr id="38" name="Google Shape;38;p7"/>
          <p:cNvSpPr txBox="1">
            <a:spLocks noGrp="1"/>
          </p:cNvSpPr>
          <p:nvPr>
            <p:ph type="dt" idx="10"/>
          </p:nvPr>
        </p:nvSpPr>
        <p:spPr>
          <a:xfrm>
            <a:off x="457200" y="4767262"/>
            <a:ext cx="2133600" cy="274500"/>
          </a:xfrm>
          <a:prstGeom prst="rect">
            <a:avLst/>
          </a:prstGeom>
          <a:noFill/>
          <a:ln>
            <a:noFill/>
          </a:ln>
        </p:spPr>
        <p:txBody>
          <a:bodyPr spcFirstLastPara="1" wrap="square" lIns="91425" tIns="45700" rIns="91425" bIns="45700" anchor="ctr" anchorCtr="0">
            <a:noAutofit/>
          </a:bodyPr>
          <a:lstStyle>
            <a:lvl1pPr lvl="0" algn="l" rtl="0">
              <a:lnSpc>
                <a:spcPct val="100000"/>
              </a:lnSpc>
              <a:spcBef>
                <a:spcPts val="0"/>
              </a:spcBef>
              <a:spcAft>
                <a:spcPts val="0"/>
              </a:spcAft>
              <a:buSzPts val="1400"/>
              <a:buNone/>
              <a:defRPr sz="1200">
                <a:solidFill>
                  <a:srgbClr val="898989"/>
                </a:solidFill>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p:txBody>
      </p:sp>
      <p:sp>
        <p:nvSpPr>
          <p:cNvPr id="39" name="Google Shape;39;p7"/>
          <p:cNvSpPr txBox="1">
            <a:spLocks noGrp="1"/>
          </p:cNvSpPr>
          <p:nvPr>
            <p:ph type="ftr" idx="11"/>
          </p:nvPr>
        </p:nvSpPr>
        <p:spPr>
          <a:xfrm>
            <a:off x="3124200" y="4767262"/>
            <a:ext cx="2895600" cy="274500"/>
          </a:xfrm>
          <a:prstGeom prst="rect">
            <a:avLst/>
          </a:prstGeom>
          <a:noFill/>
          <a:ln>
            <a:noFill/>
          </a:ln>
        </p:spPr>
        <p:txBody>
          <a:bodyPr spcFirstLastPara="1" wrap="square" lIns="91425" tIns="45700" rIns="91425" bIns="45700" anchor="ctr" anchorCtr="0">
            <a:noAutofit/>
          </a:bodyPr>
          <a:lstStyle>
            <a:lvl1pPr lvl="0" algn="l" rtl="0">
              <a:lnSpc>
                <a:spcPct val="100000"/>
              </a:lnSpc>
              <a:spcBef>
                <a:spcPts val="0"/>
              </a:spcBef>
              <a:spcAft>
                <a:spcPts val="0"/>
              </a:spcAft>
              <a:buSzPts val="14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p:txBody>
      </p:sp>
      <p:sp>
        <p:nvSpPr>
          <p:cNvPr id="40" name="Google Shape;40;p7"/>
          <p:cNvSpPr txBox="1">
            <a:spLocks noGrp="1"/>
          </p:cNvSpPr>
          <p:nvPr>
            <p:ph type="sldNum" idx="12"/>
          </p:nvPr>
        </p:nvSpPr>
        <p:spPr>
          <a:xfrm>
            <a:off x="6553200" y="4767262"/>
            <a:ext cx="2133600" cy="274500"/>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898989"/>
              </a:buClr>
              <a:buSzPts val="1200"/>
              <a:buFont typeface="Arial" panose="020B0604020202020204"/>
              <a:buNone/>
              <a:defRPr sz="1200" b="0" i="0" u="none">
                <a:solidFill>
                  <a:srgbClr val="898989"/>
                </a:solidFill>
                <a:latin typeface="Arial" panose="020B0604020202020204"/>
                <a:ea typeface="Arial" panose="020B0604020202020204"/>
                <a:cs typeface="Arial" panose="020B0604020202020204"/>
                <a:sym typeface="Arial" panose="020B0604020202020204"/>
              </a:defRPr>
            </a:lvl1pPr>
            <a:lvl2pPr marL="0" marR="0" lvl="1" indent="0" algn="r" rtl="0">
              <a:lnSpc>
                <a:spcPct val="100000"/>
              </a:lnSpc>
              <a:spcBef>
                <a:spcPts val="0"/>
              </a:spcBef>
              <a:spcAft>
                <a:spcPts val="0"/>
              </a:spcAft>
              <a:buClr>
                <a:srgbClr val="898989"/>
              </a:buClr>
              <a:buSzPts val="1200"/>
              <a:buFont typeface="Arial" panose="020B0604020202020204"/>
              <a:buNone/>
              <a:defRPr sz="1200" b="0" i="0" u="none">
                <a:solidFill>
                  <a:srgbClr val="898989"/>
                </a:solidFill>
                <a:latin typeface="Arial" panose="020B0604020202020204"/>
                <a:ea typeface="Arial" panose="020B0604020202020204"/>
                <a:cs typeface="Arial" panose="020B0604020202020204"/>
                <a:sym typeface="Arial" panose="020B0604020202020204"/>
              </a:defRPr>
            </a:lvl2pPr>
            <a:lvl3pPr marL="0" marR="0" lvl="2" indent="0" algn="r" rtl="0">
              <a:lnSpc>
                <a:spcPct val="100000"/>
              </a:lnSpc>
              <a:spcBef>
                <a:spcPts val="0"/>
              </a:spcBef>
              <a:spcAft>
                <a:spcPts val="0"/>
              </a:spcAft>
              <a:buClr>
                <a:srgbClr val="898989"/>
              </a:buClr>
              <a:buSzPts val="1200"/>
              <a:buFont typeface="Arial" panose="020B0604020202020204"/>
              <a:buNone/>
              <a:defRPr sz="1200" b="0" i="0" u="none">
                <a:solidFill>
                  <a:srgbClr val="898989"/>
                </a:solidFill>
                <a:latin typeface="Arial" panose="020B0604020202020204"/>
                <a:ea typeface="Arial" panose="020B0604020202020204"/>
                <a:cs typeface="Arial" panose="020B0604020202020204"/>
                <a:sym typeface="Arial" panose="020B0604020202020204"/>
              </a:defRPr>
            </a:lvl3pPr>
            <a:lvl4pPr marL="0" marR="0" lvl="3" indent="0" algn="r" rtl="0">
              <a:lnSpc>
                <a:spcPct val="100000"/>
              </a:lnSpc>
              <a:spcBef>
                <a:spcPts val="0"/>
              </a:spcBef>
              <a:spcAft>
                <a:spcPts val="0"/>
              </a:spcAft>
              <a:buClr>
                <a:srgbClr val="898989"/>
              </a:buClr>
              <a:buSzPts val="1200"/>
              <a:buFont typeface="Arial" panose="020B0604020202020204"/>
              <a:buNone/>
              <a:defRPr sz="1200" b="0" i="0" u="none">
                <a:solidFill>
                  <a:srgbClr val="898989"/>
                </a:solidFill>
                <a:latin typeface="Arial" panose="020B0604020202020204"/>
                <a:ea typeface="Arial" panose="020B0604020202020204"/>
                <a:cs typeface="Arial" panose="020B0604020202020204"/>
                <a:sym typeface="Arial" panose="020B0604020202020204"/>
              </a:defRPr>
            </a:lvl4pPr>
            <a:lvl5pPr marL="0" marR="0" lvl="4" indent="0" algn="r" rtl="0">
              <a:lnSpc>
                <a:spcPct val="100000"/>
              </a:lnSpc>
              <a:spcBef>
                <a:spcPts val="0"/>
              </a:spcBef>
              <a:spcAft>
                <a:spcPts val="0"/>
              </a:spcAft>
              <a:buClr>
                <a:srgbClr val="898989"/>
              </a:buClr>
              <a:buSzPts val="1200"/>
              <a:buFont typeface="Arial" panose="020B0604020202020204"/>
              <a:buNone/>
              <a:defRPr sz="1200" b="0" i="0" u="none">
                <a:solidFill>
                  <a:srgbClr val="898989"/>
                </a:solidFill>
                <a:latin typeface="Arial" panose="020B0604020202020204"/>
                <a:ea typeface="Arial" panose="020B0604020202020204"/>
                <a:cs typeface="Arial" panose="020B0604020202020204"/>
                <a:sym typeface="Arial" panose="020B0604020202020204"/>
              </a:defRPr>
            </a:lvl5pPr>
            <a:lvl6pPr marL="0" marR="0" lvl="5" indent="0" algn="r" rtl="0">
              <a:lnSpc>
                <a:spcPct val="100000"/>
              </a:lnSpc>
              <a:spcBef>
                <a:spcPts val="0"/>
              </a:spcBef>
              <a:spcAft>
                <a:spcPts val="0"/>
              </a:spcAft>
              <a:buClr>
                <a:srgbClr val="898989"/>
              </a:buClr>
              <a:buSzPts val="1200"/>
              <a:buFont typeface="Arial" panose="020B0604020202020204"/>
              <a:buNone/>
              <a:defRPr sz="1200" b="0" i="0" u="none">
                <a:solidFill>
                  <a:srgbClr val="898989"/>
                </a:solidFill>
                <a:latin typeface="Arial" panose="020B0604020202020204"/>
                <a:ea typeface="Arial" panose="020B0604020202020204"/>
                <a:cs typeface="Arial" panose="020B0604020202020204"/>
                <a:sym typeface="Arial" panose="020B0604020202020204"/>
              </a:defRPr>
            </a:lvl6pPr>
            <a:lvl7pPr marL="0" marR="0" lvl="6" indent="0" algn="r" rtl="0">
              <a:lnSpc>
                <a:spcPct val="100000"/>
              </a:lnSpc>
              <a:spcBef>
                <a:spcPts val="0"/>
              </a:spcBef>
              <a:spcAft>
                <a:spcPts val="0"/>
              </a:spcAft>
              <a:buClr>
                <a:srgbClr val="898989"/>
              </a:buClr>
              <a:buSzPts val="1200"/>
              <a:buFont typeface="Arial" panose="020B0604020202020204"/>
              <a:buNone/>
              <a:defRPr sz="1200" b="0" i="0" u="none">
                <a:solidFill>
                  <a:srgbClr val="898989"/>
                </a:solidFill>
                <a:latin typeface="Arial" panose="020B0604020202020204"/>
                <a:ea typeface="Arial" panose="020B0604020202020204"/>
                <a:cs typeface="Arial" panose="020B0604020202020204"/>
                <a:sym typeface="Arial" panose="020B0604020202020204"/>
              </a:defRPr>
            </a:lvl7pPr>
            <a:lvl8pPr marL="0" marR="0" lvl="7" indent="0" algn="r" rtl="0">
              <a:lnSpc>
                <a:spcPct val="100000"/>
              </a:lnSpc>
              <a:spcBef>
                <a:spcPts val="0"/>
              </a:spcBef>
              <a:spcAft>
                <a:spcPts val="0"/>
              </a:spcAft>
              <a:buClr>
                <a:srgbClr val="898989"/>
              </a:buClr>
              <a:buSzPts val="1200"/>
              <a:buFont typeface="Arial" panose="020B0604020202020204"/>
              <a:buNone/>
              <a:defRPr sz="1200" b="0" i="0" u="none">
                <a:solidFill>
                  <a:srgbClr val="898989"/>
                </a:solidFill>
                <a:latin typeface="Arial" panose="020B0604020202020204"/>
                <a:ea typeface="Arial" panose="020B0604020202020204"/>
                <a:cs typeface="Arial" panose="020B0604020202020204"/>
                <a:sym typeface="Arial" panose="020B0604020202020204"/>
              </a:defRPr>
            </a:lvl8pPr>
            <a:lvl9pPr marL="0" marR="0" lvl="8" indent="0" algn="r" rtl="0">
              <a:lnSpc>
                <a:spcPct val="100000"/>
              </a:lnSpc>
              <a:spcBef>
                <a:spcPts val="0"/>
              </a:spcBef>
              <a:spcAft>
                <a:spcPts val="0"/>
              </a:spcAft>
              <a:buClr>
                <a:srgbClr val="898989"/>
              </a:buClr>
              <a:buSzPts val="1200"/>
              <a:buFont typeface="Arial" panose="020B0604020202020204"/>
              <a:buNone/>
              <a:defRPr sz="1200" b="0" i="0" u="none">
                <a:solidFill>
                  <a:srgbClr val="898989"/>
                </a:solidFill>
                <a:latin typeface="Arial" panose="020B0604020202020204"/>
                <a:ea typeface="Arial" panose="020B0604020202020204"/>
                <a:cs typeface="Arial" panose="020B0604020202020204"/>
                <a:sym typeface="Arial" panose="020B0604020202020204"/>
              </a:defRPr>
            </a:lvl9pPr>
          </a:lstStyle>
          <a:p>
            <a:pPr marL="0" lvl="0" indent="0" algn="r" rtl="0">
              <a:spcBef>
                <a:spcPts val="0"/>
              </a:spcBef>
              <a:spcAft>
                <a:spcPts val="0"/>
              </a:spcAft>
              <a:buNone/>
            </a:pPr>
            <a:fld id="{00000000-1234-1234-1234-123412341234}" type="slidenum">
              <a:rPr lang="en-US"/>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vertTx" matchingName="Title and Vertical Text">
  <p:cSld name="VERTICAL_TEXT">
    <p:spTree>
      <p:nvGrpSpPr>
        <p:cNvPr id="1" name="Shape 41"/>
        <p:cNvGrpSpPr/>
        <p:nvPr/>
      </p:nvGrpSpPr>
      <p:grpSpPr>
        <a:xfrm>
          <a:off x="0" y="0"/>
          <a:ext cx="0" cy="0"/>
          <a:chOff x="0" y="0"/>
          <a:chExt cx="0" cy="0"/>
        </a:xfrm>
      </p:grpSpPr>
      <p:sp>
        <p:nvSpPr>
          <p:cNvPr id="42" name="Google Shape;42;p8"/>
          <p:cNvSpPr txBox="1">
            <a:spLocks noGrp="1"/>
          </p:cNvSpPr>
          <p:nvPr>
            <p:ph type="title"/>
          </p:nvPr>
        </p:nvSpPr>
        <p:spPr>
          <a:xfrm>
            <a:off x="457200" y="206375"/>
            <a:ext cx="8229600" cy="857400"/>
          </a:xfrm>
          <a:prstGeom prst="rect">
            <a:avLst/>
          </a:prstGeom>
          <a:noFill/>
          <a:ln>
            <a:noFill/>
          </a:ln>
        </p:spPr>
        <p:txBody>
          <a:bodyPr spcFirstLastPara="1" wrap="square" lIns="91425" tIns="45700" rIns="91425" bIns="45700" anchor="ctr" anchorCtr="0">
            <a:noAutofit/>
          </a:bodyPr>
          <a:lstStyle>
            <a:lvl1pPr lvl="0" algn="ctr" rtl="0">
              <a:spcBef>
                <a:spcPts val="0"/>
              </a:spcBef>
              <a:spcAft>
                <a:spcPts val="0"/>
              </a:spcAft>
              <a:buSzPts val="1400"/>
              <a:buNone/>
              <a:defRPr/>
            </a:lvl1pPr>
            <a:lvl2pPr lvl="1" algn="ctr" rtl="0">
              <a:spcBef>
                <a:spcPts val="0"/>
              </a:spcBef>
              <a:spcAft>
                <a:spcPts val="0"/>
              </a:spcAft>
              <a:buSzPts val="1400"/>
              <a:buNone/>
              <a:defRPr/>
            </a:lvl2pPr>
            <a:lvl3pPr lvl="2" algn="ctr" rtl="0">
              <a:spcBef>
                <a:spcPts val="0"/>
              </a:spcBef>
              <a:spcAft>
                <a:spcPts val="0"/>
              </a:spcAft>
              <a:buSzPts val="1400"/>
              <a:buNone/>
              <a:defRPr/>
            </a:lvl3pPr>
            <a:lvl4pPr lvl="3" algn="ctr" rtl="0">
              <a:spcBef>
                <a:spcPts val="0"/>
              </a:spcBef>
              <a:spcAft>
                <a:spcPts val="0"/>
              </a:spcAft>
              <a:buSzPts val="1400"/>
              <a:buNone/>
              <a:defRPr/>
            </a:lvl4pPr>
            <a:lvl5pPr lvl="4" algn="ctr" rtl="0">
              <a:spcBef>
                <a:spcPts val="0"/>
              </a:spcBef>
              <a:spcAft>
                <a:spcPts val="0"/>
              </a:spcAft>
              <a:buSzPts val="1400"/>
              <a:buNone/>
              <a:defRPr/>
            </a:lvl5pPr>
            <a:lvl6pPr lvl="5" algn="ctr" rtl="0">
              <a:spcBef>
                <a:spcPts val="0"/>
              </a:spcBef>
              <a:spcAft>
                <a:spcPts val="0"/>
              </a:spcAft>
              <a:buSzPts val="1400"/>
              <a:buNone/>
              <a:defRPr/>
            </a:lvl6pPr>
            <a:lvl7pPr lvl="6" algn="ctr" rtl="0">
              <a:spcBef>
                <a:spcPts val="0"/>
              </a:spcBef>
              <a:spcAft>
                <a:spcPts val="0"/>
              </a:spcAft>
              <a:buSzPts val="1400"/>
              <a:buNone/>
              <a:defRPr/>
            </a:lvl7pPr>
            <a:lvl8pPr lvl="7" algn="ctr" rtl="0">
              <a:spcBef>
                <a:spcPts val="0"/>
              </a:spcBef>
              <a:spcAft>
                <a:spcPts val="0"/>
              </a:spcAft>
              <a:buSzPts val="1400"/>
              <a:buNone/>
              <a:defRPr/>
            </a:lvl8pPr>
            <a:lvl9pPr lvl="8" algn="ctr" rtl="0">
              <a:spcBef>
                <a:spcPts val="0"/>
              </a:spcBef>
              <a:spcAft>
                <a:spcPts val="0"/>
              </a:spcAft>
              <a:buSzPts val="1400"/>
              <a:buNone/>
              <a:defRPr/>
            </a:lvl9pPr>
          </a:lstStyle>
          <a:p/>
        </p:txBody>
      </p:sp>
      <p:sp>
        <p:nvSpPr>
          <p:cNvPr id="43" name="Google Shape;43;p8"/>
          <p:cNvSpPr txBox="1">
            <a:spLocks noGrp="1"/>
          </p:cNvSpPr>
          <p:nvPr>
            <p:ph type="body" idx="1"/>
          </p:nvPr>
        </p:nvSpPr>
        <p:spPr>
          <a:xfrm rot="5400000">
            <a:off x="2874900" y="-1217550"/>
            <a:ext cx="3394200" cy="8229600"/>
          </a:xfrm>
          <a:prstGeom prst="rect">
            <a:avLst/>
          </a:prstGeom>
          <a:noFill/>
          <a:ln>
            <a:noFill/>
          </a:ln>
        </p:spPr>
        <p:txBody>
          <a:bodyPr spcFirstLastPara="1" wrap="square" lIns="91425" tIns="45700" rIns="91425" bIns="45700" anchor="t" anchorCtr="0">
            <a:noAutofit/>
          </a:bodyPr>
          <a:lstStyle>
            <a:lvl1pPr marL="457200" lvl="0" indent="-342900" algn="l" rtl="0">
              <a:spcBef>
                <a:spcPts val="360"/>
              </a:spcBef>
              <a:spcAft>
                <a:spcPts val="0"/>
              </a:spcAft>
              <a:buClr>
                <a:schemeClr val="dk1"/>
              </a:buClr>
              <a:buSzPts val="1800"/>
              <a:buChar char="•"/>
              <a:defRPr/>
            </a:lvl1pPr>
            <a:lvl2pPr marL="914400" lvl="1" indent="-342900" algn="l" rtl="0">
              <a:spcBef>
                <a:spcPts val="360"/>
              </a:spcBef>
              <a:spcAft>
                <a:spcPts val="0"/>
              </a:spcAft>
              <a:buClr>
                <a:schemeClr val="dk1"/>
              </a:buClr>
              <a:buSzPts val="1800"/>
              <a:buChar char="–"/>
              <a:defRPr/>
            </a:lvl2pPr>
            <a:lvl3pPr marL="1371600" lvl="2" indent="-342900" algn="l" rtl="0">
              <a:spcBef>
                <a:spcPts val="360"/>
              </a:spcBef>
              <a:spcAft>
                <a:spcPts val="0"/>
              </a:spcAft>
              <a:buClr>
                <a:schemeClr val="dk1"/>
              </a:buClr>
              <a:buSzPts val="1800"/>
              <a:buChar char="•"/>
              <a:defRPr/>
            </a:lvl3pPr>
            <a:lvl4pPr marL="1828800" lvl="3" indent="-342900" algn="l" rtl="0">
              <a:spcBef>
                <a:spcPts val="360"/>
              </a:spcBef>
              <a:spcAft>
                <a:spcPts val="0"/>
              </a:spcAft>
              <a:buClr>
                <a:schemeClr val="dk1"/>
              </a:buClr>
              <a:buSzPts val="1800"/>
              <a:buChar char="–"/>
              <a:defRPr/>
            </a:lvl4pPr>
            <a:lvl5pPr marL="2286000" lvl="4" indent="-342900" algn="l" rtl="0">
              <a:spcBef>
                <a:spcPts val="360"/>
              </a:spcBef>
              <a:spcAft>
                <a:spcPts val="0"/>
              </a:spcAft>
              <a:buClr>
                <a:schemeClr val="dk1"/>
              </a:buClr>
              <a:buSzPts val="1800"/>
              <a:buChar char="»"/>
              <a:defRPr/>
            </a:lvl5pPr>
            <a:lvl6pPr marL="2743200" lvl="5" indent="-342900" algn="l" rtl="0">
              <a:spcBef>
                <a:spcPts val="360"/>
              </a:spcBef>
              <a:spcAft>
                <a:spcPts val="0"/>
              </a:spcAft>
              <a:buClr>
                <a:schemeClr val="dk1"/>
              </a:buClr>
              <a:buSzPts val="1800"/>
              <a:buChar char="•"/>
              <a:defRPr/>
            </a:lvl6pPr>
            <a:lvl7pPr marL="3200400" lvl="6" indent="-342900" algn="l" rtl="0">
              <a:spcBef>
                <a:spcPts val="360"/>
              </a:spcBef>
              <a:spcAft>
                <a:spcPts val="0"/>
              </a:spcAft>
              <a:buClr>
                <a:schemeClr val="dk1"/>
              </a:buClr>
              <a:buSzPts val="1800"/>
              <a:buChar char="•"/>
              <a:defRPr/>
            </a:lvl7pPr>
            <a:lvl8pPr marL="3657600" lvl="7" indent="-342900" algn="l" rtl="0">
              <a:spcBef>
                <a:spcPts val="360"/>
              </a:spcBef>
              <a:spcAft>
                <a:spcPts val="0"/>
              </a:spcAft>
              <a:buClr>
                <a:schemeClr val="dk1"/>
              </a:buClr>
              <a:buSzPts val="1800"/>
              <a:buChar char="•"/>
              <a:defRPr/>
            </a:lvl8pPr>
            <a:lvl9pPr marL="4114800" lvl="8" indent="-342900" algn="l" rtl="0">
              <a:spcBef>
                <a:spcPts val="360"/>
              </a:spcBef>
              <a:spcAft>
                <a:spcPts val="0"/>
              </a:spcAft>
              <a:buClr>
                <a:schemeClr val="dk1"/>
              </a:buClr>
              <a:buSzPts val="1800"/>
              <a:buChar char="•"/>
              <a:defRPr/>
            </a:lvl9pPr>
          </a:lstStyle>
          <a:p/>
        </p:txBody>
      </p:sp>
      <p:sp>
        <p:nvSpPr>
          <p:cNvPr id="44" name="Google Shape;44;p8"/>
          <p:cNvSpPr txBox="1">
            <a:spLocks noGrp="1"/>
          </p:cNvSpPr>
          <p:nvPr>
            <p:ph type="dt" idx="10"/>
          </p:nvPr>
        </p:nvSpPr>
        <p:spPr>
          <a:xfrm>
            <a:off x="457200" y="4767262"/>
            <a:ext cx="2133600" cy="274500"/>
          </a:xfrm>
          <a:prstGeom prst="rect">
            <a:avLst/>
          </a:prstGeom>
          <a:noFill/>
          <a:ln>
            <a:noFill/>
          </a:ln>
        </p:spPr>
        <p:txBody>
          <a:bodyPr spcFirstLastPara="1" wrap="square" lIns="91425" tIns="45700" rIns="91425" bIns="45700" anchor="ctr" anchorCtr="0">
            <a:noAutofit/>
          </a:bodyPr>
          <a:lstStyle>
            <a:lvl1pPr lvl="0" algn="l" rtl="0">
              <a:lnSpc>
                <a:spcPct val="100000"/>
              </a:lnSpc>
              <a:spcBef>
                <a:spcPts val="0"/>
              </a:spcBef>
              <a:spcAft>
                <a:spcPts val="0"/>
              </a:spcAft>
              <a:buSzPts val="1400"/>
              <a:buNone/>
              <a:defRPr sz="1200">
                <a:solidFill>
                  <a:srgbClr val="898989"/>
                </a:solidFill>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p:txBody>
      </p:sp>
      <p:sp>
        <p:nvSpPr>
          <p:cNvPr id="45" name="Google Shape;45;p8"/>
          <p:cNvSpPr txBox="1">
            <a:spLocks noGrp="1"/>
          </p:cNvSpPr>
          <p:nvPr>
            <p:ph type="ftr" idx="11"/>
          </p:nvPr>
        </p:nvSpPr>
        <p:spPr>
          <a:xfrm>
            <a:off x="3124200" y="4767262"/>
            <a:ext cx="2895600" cy="274500"/>
          </a:xfrm>
          <a:prstGeom prst="rect">
            <a:avLst/>
          </a:prstGeom>
          <a:noFill/>
          <a:ln>
            <a:noFill/>
          </a:ln>
        </p:spPr>
        <p:txBody>
          <a:bodyPr spcFirstLastPara="1" wrap="square" lIns="91425" tIns="45700" rIns="91425" bIns="45700" anchor="ctr" anchorCtr="0">
            <a:noAutofit/>
          </a:bodyPr>
          <a:lstStyle>
            <a:lvl1pPr lvl="0" algn="l" rtl="0">
              <a:lnSpc>
                <a:spcPct val="100000"/>
              </a:lnSpc>
              <a:spcBef>
                <a:spcPts val="0"/>
              </a:spcBef>
              <a:spcAft>
                <a:spcPts val="0"/>
              </a:spcAft>
              <a:buSzPts val="14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p:txBody>
      </p:sp>
      <p:sp>
        <p:nvSpPr>
          <p:cNvPr id="46" name="Google Shape;46;p8"/>
          <p:cNvSpPr txBox="1">
            <a:spLocks noGrp="1"/>
          </p:cNvSpPr>
          <p:nvPr>
            <p:ph type="sldNum" idx="12"/>
          </p:nvPr>
        </p:nvSpPr>
        <p:spPr>
          <a:xfrm>
            <a:off x="6553200" y="4767262"/>
            <a:ext cx="2133600" cy="274500"/>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898989"/>
              </a:buClr>
              <a:buSzPts val="1200"/>
              <a:buFont typeface="Arial" panose="020B0604020202020204"/>
              <a:buNone/>
              <a:defRPr sz="1200" b="0" i="0" u="none">
                <a:solidFill>
                  <a:srgbClr val="898989"/>
                </a:solidFill>
                <a:latin typeface="Arial" panose="020B0604020202020204"/>
                <a:ea typeface="Arial" panose="020B0604020202020204"/>
                <a:cs typeface="Arial" panose="020B0604020202020204"/>
                <a:sym typeface="Arial" panose="020B0604020202020204"/>
              </a:defRPr>
            </a:lvl1pPr>
            <a:lvl2pPr marL="0" marR="0" lvl="1" indent="0" algn="r" rtl="0">
              <a:lnSpc>
                <a:spcPct val="100000"/>
              </a:lnSpc>
              <a:spcBef>
                <a:spcPts val="0"/>
              </a:spcBef>
              <a:spcAft>
                <a:spcPts val="0"/>
              </a:spcAft>
              <a:buClr>
                <a:srgbClr val="898989"/>
              </a:buClr>
              <a:buSzPts val="1200"/>
              <a:buFont typeface="Arial" panose="020B0604020202020204"/>
              <a:buNone/>
              <a:defRPr sz="1200" b="0" i="0" u="none">
                <a:solidFill>
                  <a:srgbClr val="898989"/>
                </a:solidFill>
                <a:latin typeface="Arial" panose="020B0604020202020204"/>
                <a:ea typeface="Arial" panose="020B0604020202020204"/>
                <a:cs typeface="Arial" panose="020B0604020202020204"/>
                <a:sym typeface="Arial" panose="020B0604020202020204"/>
              </a:defRPr>
            </a:lvl2pPr>
            <a:lvl3pPr marL="0" marR="0" lvl="2" indent="0" algn="r" rtl="0">
              <a:lnSpc>
                <a:spcPct val="100000"/>
              </a:lnSpc>
              <a:spcBef>
                <a:spcPts val="0"/>
              </a:spcBef>
              <a:spcAft>
                <a:spcPts val="0"/>
              </a:spcAft>
              <a:buClr>
                <a:srgbClr val="898989"/>
              </a:buClr>
              <a:buSzPts val="1200"/>
              <a:buFont typeface="Arial" panose="020B0604020202020204"/>
              <a:buNone/>
              <a:defRPr sz="1200" b="0" i="0" u="none">
                <a:solidFill>
                  <a:srgbClr val="898989"/>
                </a:solidFill>
                <a:latin typeface="Arial" panose="020B0604020202020204"/>
                <a:ea typeface="Arial" panose="020B0604020202020204"/>
                <a:cs typeface="Arial" panose="020B0604020202020204"/>
                <a:sym typeface="Arial" panose="020B0604020202020204"/>
              </a:defRPr>
            </a:lvl3pPr>
            <a:lvl4pPr marL="0" marR="0" lvl="3" indent="0" algn="r" rtl="0">
              <a:lnSpc>
                <a:spcPct val="100000"/>
              </a:lnSpc>
              <a:spcBef>
                <a:spcPts val="0"/>
              </a:spcBef>
              <a:spcAft>
                <a:spcPts val="0"/>
              </a:spcAft>
              <a:buClr>
                <a:srgbClr val="898989"/>
              </a:buClr>
              <a:buSzPts val="1200"/>
              <a:buFont typeface="Arial" panose="020B0604020202020204"/>
              <a:buNone/>
              <a:defRPr sz="1200" b="0" i="0" u="none">
                <a:solidFill>
                  <a:srgbClr val="898989"/>
                </a:solidFill>
                <a:latin typeface="Arial" panose="020B0604020202020204"/>
                <a:ea typeface="Arial" panose="020B0604020202020204"/>
                <a:cs typeface="Arial" panose="020B0604020202020204"/>
                <a:sym typeface="Arial" panose="020B0604020202020204"/>
              </a:defRPr>
            </a:lvl4pPr>
            <a:lvl5pPr marL="0" marR="0" lvl="4" indent="0" algn="r" rtl="0">
              <a:lnSpc>
                <a:spcPct val="100000"/>
              </a:lnSpc>
              <a:spcBef>
                <a:spcPts val="0"/>
              </a:spcBef>
              <a:spcAft>
                <a:spcPts val="0"/>
              </a:spcAft>
              <a:buClr>
                <a:srgbClr val="898989"/>
              </a:buClr>
              <a:buSzPts val="1200"/>
              <a:buFont typeface="Arial" panose="020B0604020202020204"/>
              <a:buNone/>
              <a:defRPr sz="1200" b="0" i="0" u="none">
                <a:solidFill>
                  <a:srgbClr val="898989"/>
                </a:solidFill>
                <a:latin typeface="Arial" panose="020B0604020202020204"/>
                <a:ea typeface="Arial" panose="020B0604020202020204"/>
                <a:cs typeface="Arial" panose="020B0604020202020204"/>
                <a:sym typeface="Arial" panose="020B0604020202020204"/>
              </a:defRPr>
            </a:lvl5pPr>
            <a:lvl6pPr marL="0" marR="0" lvl="5" indent="0" algn="r" rtl="0">
              <a:lnSpc>
                <a:spcPct val="100000"/>
              </a:lnSpc>
              <a:spcBef>
                <a:spcPts val="0"/>
              </a:spcBef>
              <a:spcAft>
                <a:spcPts val="0"/>
              </a:spcAft>
              <a:buClr>
                <a:srgbClr val="898989"/>
              </a:buClr>
              <a:buSzPts val="1200"/>
              <a:buFont typeface="Arial" panose="020B0604020202020204"/>
              <a:buNone/>
              <a:defRPr sz="1200" b="0" i="0" u="none">
                <a:solidFill>
                  <a:srgbClr val="898989"/>
                </a:solidFill>
                <a:latin typeface="Arial" panose="020B0604020202020204"/>
                <a:ea typeface="Arial" panose="020B0604020202020204"/>
                <a:cs typeface="Arial" panose="020B0604020202020204"/>
                <a:sym typeface="Arial" panose="020B0604020202020204"/>
              </a:defRPr>
            </a:lvl6pPr>
            <a:lvl7pPr marL="0" marR="0" lvl="6" indent="0" algn="r" rtl="0">
              <a:lnSpc>
                <a:spcPct val="100000"/>
              </a:lnSpc>
              <a:spcBef>
                <a:spcPts val="0"/>
              </a:spcBef>
              <a:spcAft>
                <a:spcPts val="0"/>
              </a:spcAft>
              <a:buClr>
                <a:srgbClr val="898989"/>
              </a:buClr>
              <a:buSzPts val="1200"/>
              <a:buFont typeface="Arial" panose="020B0604020202020204"/>
              <a:buNone/>
              <a:defRPr sz="1200" b="0" i="0" u="none">
                <a:solidFill>
                  <a:srgbClr val="898989"/>
                </a:solidFill>
                <a:latin typeface="Arial" panose="020B0604020202020204"/>
                <a:ea typeface="Arial" panose="020B0604020202020204"/>
                <a:cs typeface="Arial" panose="020B0604020202020204"/>
                <a:sym typeface="Arial" panose="020B0604020202020204"/>
              </a:defRPr>
            </a:lvl7pPr>
            <a:lvl8pPr marL="0" marR="0" lvl="7" indent="0" algn="r" rtl="0">
              <a:lnSpc>
                <a:spcPct val="100000"/>
              </a:lnSpc>
              <a:spcBef>
                <a:spcPts val="0"/>
              </a:spcBef>
              <a:spcAft>
                <a:spcPts val="0"/>
              </a:spcAft>
              <a:buClr>
                <a:srgbClr val="898989"/>
              </a:buClr>
              <a:buSzPts val="1200"/>
              <a:buFont typeface="Arial" panose="020B0604020202020204"/>
              <a:buNone/>
              <a:defRPr sz="1200" b="0" i="0" u="none">
                <a:solidFill>
                  <a:srgbClr val="898989"/>
                </a:solidFill>
                <a:latin typeface="Arial" panose="020B0604020202020204"/>
                <a:ea typeface="Arial" panose="020B0604020202020204"/>
                <a:cs typeface="Arial" panose="020B0604020202020204"/>
                <a:sym typeface="Arial" panose="020B0604020202020204"/>
              </a:defRPr>
            </a:lvl8pPr>
            <a:lvl9pPr marL="0" marR="0" lvl="8" indent="0" algn="r" rtl="0">
              <a:lnSpc>
                <a:spcPct val="100000"/>
              </a:lnSpc>
              <a:spcBef>
                <a:spcPts val="0"/>
              </a:spcBef>
              <a:spcAft>
                <a:spcPts val="0"/>
              </a:spcAft>
              <a:buClr>
                <a:srgbClr val="898989"/>
              </a:buClr>
              <a:buSzPts val="1200"/>
              <a:buFont typeface="Arial" panose="020B0604020202020204"/>
              <a:buNone/>
              <a:defRPr sz="1200" b="0" i="0" u="none">
                <a:solidFill>
                  <a:srgbClr val="898989"/>
                </a:solidFill>
                <a:latin typeface="Arial" panose="020B0604020202020204"/>
                <a:ea typeface="Arial" panose="020B0604020202020204"/>
                <a:cs typeface="Arial" panose="020B0604020202020204"/>
                <a:sym typeface="Arial" panose="020B0604020202020204"/>
              </a:defRPr>
            </a:lvl9pPr>
          </a:lstStyle>
          <a:p>
            <a:pPr marL="0" lvl="0" indent="0" algn="r" rtl="0">
              <a:spcBef>
                <a:spcPts val="0"/>
              </a:spcBef>
              <a:spcAft>
                <a:spcPts val="0"/>
              </a:spcAft>
              <a:buNone/>
            </a:pPr>
            <a:fld id="{00000000-1234-1234-1234-123412341234}" type="slidenum">
              <a:rPr lang="en-US"/>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picTx" matchingName="Picture with Caption">
  <p:cSld name="PICTURE_WITH_CAPTION_TEXT">
    <p:spTree>
      <p:nvGrpSpPr>
        <p:cNvPr id="1" name="Shape 47"/>
        <p:cNvGrpSpPr/>
        <p:nvPr/>
      </p:nvGrpSpPr>
      <p:grpSpPr>
        <a:xfrm>
          <a:off x="0" y="0"/>
          <a:ext cx="0" cy="0"/>
          <a:chOff x="0" y="0"/>
          <a:chExt cx="0" cy="0"/>
        </a:xfrm>
      </p:grpSpPr>
      <p:sp>
        <p:nvSpPr>
          <p:cNvPr id="48" name="Google Shape;48;p9"/>
          <p:cNvSpPr txBox="1">
            <a:spLocks noGrp="1"/>
          </p:cNvSpPr>
          <p:nvPr>
            <p:ph type="title"/>
          </p:nvPr>
        </p:nvSpPr>
        <p:spPr>
          <a:xfrm>
            <a:off x="1792288" y="3600450"/>
            <a:ext cx="5486400" cy="425400"/>
          </a:xfrm>
          <a:prstGeom prst="rect">
            <a:avLst/>
          </a:prstGeom>
          <a:noFill/>
          <a:ln>
            <a:noFill/>
          </a:ln>
        </p:spPr>
        <p:txBody>
          <a:bodyPr spcFirstLastPara="1" wrap="square" lIns="91425" tIns="45700" rIns="91425" bIns="45700" anchor="b" anchorCtr="0">
            <a:noAutofit/>
          </a:bodyPr>
          <a:lstStyle>
            <a:lvl1pPr lvl="0" algn="l" rtl="0">
              <a:spcBef>
                <a:spcPts val="0"/>
              </a:spcBef>
              <a:spcAft>
                <a:spcPts val="0"/>
              </a:spcAft>
              <a:buSzPts val="1400"/>
              <a:buNone/>
              <a:defRPr sz="2000" b="1"/>
            </a:lvl1pPr>
            <a:lvl2pPr lvl="1" algn="ctr" rtl="0">
              <a:spcBef>
                <a:spcPts val="0"/>
              </a:spcBef>
              <a:spcAft>
                <a:spcPts val="0"/>
              </a:spcAft>
              <a:buSzPts val="1400"/>
              <a:buNone/>
              <a:defRPr/>
            </a:lvl2pPr>
            <a:lvl3pPr lvl="2" algn="ctr" rtl="0">
              <a:spcBef>
                <a:spcPts val="0"/>
              </a:spcBef>
              <a:spcAft>
                <a:spcPts val="0"/>
              </a:spcAft>
              <a:buSzPts val="1400"/>
              <a:buNone/>
              <a:defRPr/>
            </a:lvl3pPr>
            <a:lvl4pPr lvl="3" algn="ctr" rtl="0">
              <a:spcBef>
                <a:spcPts val="0"/>
              </a:spcBef>
              <a:spcAft>
                <a:spcPts val="0"/>
              </a:spcAft>
              <a:buSzPts val="1400"/>
              <a:buNone/>
              <a:defRPr/>
            </a:lvl4pPr>
            <a:lvl5pPr lvl="4" algn="ctr" rtl="0">
              <a:spcBef>
                <a:spcPts val="0"/>
              </a:spcBef>
              <a:spcAft>
                <a:spcPts val="0"/>
              </a:spcAft>
              <a:buSzPts val="1400"/>
              <a:buNone/>
              <a:defRPr/>
            </a:lvl5pPr>
            <a:lvl6pPr lvl="5" algn="ctr" rtl="0">
              <a:spcBef>
                <a:spcPts val="0"/>
              </a:spcBef>
              <a:spcAft>
                <a:spcPts val="0"/>
              </a:spcAft>
              <a:buSzPts val="1400"/>
              <a:buNone/>
              <a:defRPr/>
            </a:lvl6pPr>
            <a:lvl7pPr lvl="6" algn="ctr" rtl="0">
              <a:spcBef>
                <a:spcPts val="0"/>
              </a:spcBef>
              <a:spcAft>
                <a:spcPts val="0"/>
              </a:spcAft>
              <a:buSzPts val="1400"/>
              <a:buNone/>
              <a:defRPr/>
            </a:lvl7pPr>
            <a:lvl8pPr lvl="7" algn="ctr" rtl="0">
              <a:spcBef>
                <a:spcPts val="0"/>
              </a:spcBef>
              <a:spcAft>
                <a:spcPts val="0"/>
              </a:spcAft>
              <a:buSzPts val="1400"/>
              <a:buNone/>
              <a:defRPr/>
            </a:lvl8pPr>
            <a:lvl9pPr lvl="8" algn="ctr" rtl="0">
              <a:spcBef>
                <a:spcPts val="0"/>
              </a:spcBef>
              <a:spcAft>
                <a:spcPts val="0"/>
              </a:spcAft>
              <a:buSzPts val="1400"/>
              <a:buNone/>
              <a:defRPr/>
            </a:lvl9pPr>
          </a:lstStyle>
          <a:p/>
        </p:txBody>
      </p:sp>
      <p:sp>
        <p:nvSpPr>
          <p:cNvPr id="49" name="Google Shape;49;p9"/>
          <p:cNvSpPr>
            <a:spLocks noGrp="1"/>
          </p:cNvSpPr>
          <p:nvPr>
            <p:ph type="pic" idx="2"/>
          </p:nvPr>
        </p:nvSpPr>
        <p:spPr>
          <a:xfrm>
            <a:off x="1792288" y="460375"/>
            <a:ext cx="5486400" cy="3086100"/>
          </a:xfrm>
          <a:prstGeom prst="rect">
            <a:avLst/>
          </a:prstGeom>
          <a:noFill/>
          <a:ln>
            <a:noFill/>
          </a:ln>
        </p:spPr>
      </p:sp>
      <p:sp>
        <p:nvSpPr>
          <p:cNvPr id="50" name="Google Shape;50;p9"/>
          <p:cNvSpPr txBox="1">
            <a:spLocks noGrp="1"/>
          </p:cNvSpPr>
          <p:nvPr>
            <p:ph type="body" idx="1"/>
          </p:nvPr>
        </p:nvSpPr>
        <p:spPr>
          <a:xfrm>
            <a:off x="1792288" y="4025900"/>
            <a:ext cx="5486400" cy="603300"/>
          </a:xfrm>
          <a:prstGeom prst="rect">
            <a:avLst/>
          </a:prstGeom>
          <a:noFill/>
          <a:ln>
            <a:noFill/>
          </a:ln>
        </p:spPr>
        <p:txBody>
          <a:bodyPr spcFirstLastPara="1" wrap="square" lIns="91425" tIns="45700" rIns="91425" bIns="45700" anchor="t" anchorCtr="0">
            <a:noAutofit/>
          </a:bodyPr>
          <a:lstStyle>
            <a:lvl1pPr marL="457200" lvl="0" indent="-228600" algn="l" rtl="0">
              <a:spcBef>
                <a:spcPts val="280"/>
              </a:spcBef>
              <a:spcAft>
                <a:spcPts val="0"/>
              </a:spcAft>
              <a:buClr>
                <a:schemeClr val="dk1"/>
              </a:buClr>
              <a:buSzPts val="1400"/>
              <a:buNone/>
              <a:defRPr sz="1400"/>
            </a:lvl1pPr>
            <a:lvl2pPr marL="914400" lvl="1" indent="-228600" algn="l" rtl="0">
              <a:spcBef>
                <a:spcPts val="240"/>
              </a:spcBef>
              <a:spcAft>
                <a:spcPts val="0"/>
              </a:spcAft>
              <a:buClr>
                <a:schemeClr val="dk1"/>
              </a:buClr>
              <a:buSzPts val="1200"/>
              <a:buNone/>
              <a:defRPr sz="1200"/>
            </a:lvl2pPr>
            <a:lvl3pPr marL="1371600" lvl="2" indent="-228600" algn="l" rtl="0">
              <a:spcBef>
                <a:spcPts val="200"/>
              </a:spcBef>
              <a:spcAft>
                <a:spcPts val="0"/>
              </a:spcAft>
              <a:buClr>
                <a:schemeClr val="dk1"/>
              </a:buClr>
              <a:buSzPts val="1000"/>
              <a:buNone/>
              <a:defRPr sz="1000"/>
            </a:lvl3pPr>
            <a:lvl4pPr marL="1828800" lvl="3" indent="-228600" algn="l" rtl="0">
              <a:spcBef>
                <a:spcPts val="180"/>
              </a:spcBef>
              <a:spcAft>
                <a:spcPts val="0"/>
              </a:spcAft>
              <a:buClr>
                <a:schemeClr val="dk1"/>
              </a:buClr>
              <a:buSzPts val="900"/>
              <a:buNone/>
              <a:defRPr sz="900"/>
            </a:lvl4pPr>
            <a:lvl5pPr marL="2286000" lvl="4" indent="-228600" algn="l" rtl="0">
              <a:spcBef>
                <a:spcPts val="180"/>
              </a:spcBef>
              <a:spcAft>
                <a:spcPts val="0"/>
              </a:spcAft>
              <a:buClr>
                <a:schemeClr val="dk1"/>
              </a:buClr>
              <a:buSzPts val="900"/>
              <a:buNone/>
              <a:defRPr sz="900"/>
            </a:lvl5pPr>
            <a:lvl6pPr marL="2743200" lvl="5" indent="-228600" algn="l" rtl="0">
              <a:spcBef>
                <a:spcPts val="180"/>
              </a:spcBef>
              <a:spcAft>
                <a:spcPts val="0"/>
              </a:spcAft>
              <a:buClr>
                <a:schemeClr val="dk1"/>
              </a:buClr>
              <a:buSzPts val="900"/>
              <a:buNone/>
              <a:defRPr sz="900"/>
            </a:lvl6pPr>
            <a:lvl7pPr marL="3200400" lvl="6" indent="-228600" algn="l" rtl="0">
              <a:spcBef>
                <a:spcPts val="180"/>
              </a:spcBef>
              <a:spcAft>
                <a:spcPts val="0"/>
              </a:spcAft>
              <a:buClr>
                <a:schemeClr val="dk1"/>
              </a:buClr>
              <a:buSzPts val="900"/>
              <a:buNone/>
              <a:defRPr sz="900"/>
            </a:lvl7pPr>
            <a:lvl8pPr marL="3657600" lvl="7" indent="-228600" algn="l" rtl="0">
              <a:spcBef>
                <a:spcPts val="180"/>
              </a:spcBef>
              <a:spcAft>
                <a:spcPts val="0"/>
              </a:spcAft>
              <a:buClr>
                <a:schemeClr val="dk1"/>
              </a:buClr>
              <a:buSzPts val="900"/>
              <a:buNone/>
              <a:defRPr sz="900"/>
            </a:lvl8pPr>
            <a:lvl9pPr marL="4114800" lvl="8" indent="-228600" algn="l" rtl="0">
              <a:spcBef>
                <a:spcPts val="180"/>
              </a:spcBef>
              <a:spcAft>
                <a:spcPts val="0"/>
              </a:spcAft>
              <a:buClr>
                <a:schemeClr val="dk1"/>
              </a:buClr>
              <a:buSzPts val="900"/>
              <a:buNone/>
              <a:defRPr sz="900"/>
            </a:lvl9pPr>
          </a:lstStyle>
          <a:p/>
        </p:txBody>
      </p:sp>
      <p:sp>
        <p:nvSpPr>
          <p:cNvPr id="51" name="Google Shape;51;p9"/>
          <p:cNvSpPr txBox="1">
            <a:spLocks noGrp="1"/>
          </p:cNvSpPr>
          <p:nvPr>
            <p:ph type="dt" idx="10"/>
          </p:nvPr>
        </p:nvSpPr>
        <p:spPr>
          <a:xfrm>
            <a:off x="457200" y="4767262"/>
            <a:ext cx="2133600" cy="274500"/>
          </a:xfrm>
          <a:prstGeom prst="rect">
            <a:avLst/>
          </a:prstGeom>
          <a:noFill/>
          <a:ln>
            <a:noFill/>
          </a:ln>
        </p:spPr>
        <p:txBody>
          <a:bodyPr spcFirstLastPara="1" wrap="square" lIns="91425" tIns="45700" rIns="91425" bIns="45700" anchor="ctr" anchorCtr="0">
            <a:noAutofit/>
          </a:bodyPr>
          <a:lstStyle>
            <a:lvl1pPr lvl="0" algn="l" rtl="0">
              <a:lnSpc>
                <a:spcPct val="100000"/>
              </a:lnSpc>
              <a:spcBef>
                <a:spcPts val="0"/>
              </a:spcBef>
              <a:spcAft>
                <a:spcPts val="0"/>
              </a:spcAft>
              <a:buSzPts val="1400"/>
              <a:buNone/>
              <a:defRPr sz="1200">
                <a:solidFill>
                  <a:srgbClr val="898989"/>
                </a:solidFill>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p:txBody>
      </p:sp>
      <p:sp>
        <p:nvSpPr>
          <p:cNvPr id="52" name="Google Shape;52;p9"/>
          <p:cNvSpPr txBox="1">
            <a:spLocks noGrp="1"/>
          </p:cNvSpPr>
          <p:nvPr>
            <p:ph type="ftr" idx="11"/>
          </p:nvPr>
        </p:nvSpPr>
        <p:spPr>
          <a:xfrm>
            <a:off x="3124200" y="4767262"/>
            <a:ext cx="2895600" cy="274500"/>
          </a:xfrm>
          <a:prstGeom prst="rect">
            <a:avLst/>
          </a:prstGeom>
          <a:noFill/>
          <a:ln>
            <a:noFill/>
          </a:ln>
        </p:spPr>
        <p:txBody>
          <a:bodyPr spcFirstLastPara="1" wrap="square" lIns="91425" tIns="45700" rIns="91425" bIns="45700" anchor="ctr" anchorCtr="0">
            <a:noAutofit/>
          </a:bodyPr>
          <a:lstStyle>
            <a:lvl1pPr lvl="0" algn="l" rtl="0">
              <a:lnSpc>
                <a:spcPct val="100000"/>
              </a:lnSpc>
              <a:spcBef>
                <a:spcPts val="0"/>
              </a:spcBef>
              <a:spcAft>
                <a:spcPts val="0"/>
              </a:spcAft>
              <a:buSzPts val="14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p:txBody>
      </p:sp>
      <p:sp>
        <p:nvSpPr>
          <p:cNvPr id="53" name="Google Shape;53;p9"/>
          <p:cNvSpPr txBox="1">
            <a:spLocks noGrp="1"/>
          </p:cNvSpPr>
          <p:nvPr>
            <p:ph type="sldNum" idx="12"/>
          </p:nvPr>
        </p:nvSpPr>
        <p:spPr>
          <a:xfrm>
            <a:off x="6553200" y="4767262"/>
            <a:ext cx="2133600" cy="274500"/>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898989"/>
              </a:buClr>
              <a:buSzPts val="1200"/>
              <a:buFont typeface="Arial" panose="020B0604020202020204"/>
              <a:buNone/>
              <a:defRPr sz="1200" b="0" i="0" u="none">
                <a:solidFill>
                  <a:srgbClr val="898989"/>
                </a:solidFill>
                <a:latin typeface="Arial" panose="020B0604020202020204"/>
                <a:ea typeface="Arial" panose="020B0604020202020204"/>
                <a:cs typeface="Arial" panose="020B0604020202020204"/>
                <a:sym typeface="Arial" panose="020B0604020202020204"/>
              </a:defRPr>
            </a:lvl1pPr>
            <a:lvl2pPr marL="0" marR="0" lvl="1" indent="0" algn="r" rtl="0">
              <a:lnSpc>
                <a:spcPct val="100000"/>
              </a:lnSpc>
              <a:spcBef>
                <a:spcPts val="0"/>
              </a:spcBef>
              <a:spcAft>
                <a:spcPts val="0"/>
              </a:spcAft>
              <a:buClr>
                <a:srgbClr val="898989"/>
              </a:buClr>
              <a:buSzPts val="1200"/>
              <a:buFont typeface="Arial" panose="020B0604020202020204"/>
              <a:buNone/>
              <a:defRPr sz="1200" b="0" i="0" u="none">
                <a:solidFill>
                  <a:srgbClr val="898989"/>
                </a:solidFill>
                <a:latin typeface="Arial" panose="020B0604020202020204"/>
                <a:ea typeface="Arial" panose="020B0604020202020204"/>
                <a:cs typeface="Arial" panose="020B0604020202020204"/>
                <a:sym typeface="Arial" panose="020B0604020202020204"/>
              </a:defRPr>
            </a:lvl2pPr>
            <a:lvl3pPr marL="0" marR="0" lvl="2" indent="0" algn="r" rtl="0">
              <a:lnSpc>
                <a:spcPct val="100000"/>
              </a:lnSpc>
              <a:spcBef>
                <a:spcPts val="0"/>
              </a:spcBef>
              <a:spcAft>
                <a:spcPts val="0"/>
              </a:spcAft>
              <a:buClr>
                <a:srgbClr val="898989"/>
              </a:buClr>
              <a:buSzPts val="1200"/>
              <a:buFont typeface="Arial" panose="020B0604020202020204"/>
              <a:buNone/>
              <a:defRPr sz="1200" b="0" i="0" u="none">
                <a:solidFill>
                  <a:srgbClr val="898989"/>
                </a:solidFill>
                <a:latin typeface="Arial" panose="020B0604020202020204"/>
                <a:ea typeface="Arial" panose="020B0604020202020204"/>
                <a:cs typeface="Arial" panose="020B0604020202020204"/>
                <a:sym typeface="Arial" panose="020B0604020202020204"/>
              </a:defRPr>
            </a:lvl3pPr>
            <a:lvl4pPr marL="0" marR="0" lvl="3" indent="0" algn="r" rtl="0">
              <a:lnSpc>
                <a:spcPct val="100000"/>
              </a:lnSpc>
              <a:spcBef>
                <a:spcPts val="0"/>
              </a:spcBef>
              <a:spcAft>
                <a:spcPts val="0"/>
              </a:spcAft>
              <a:buClr>
                <a:srgbClr val="898989"/>
              </a:buClr>
              <a:buSzPts val="1200"/>
              <a:buFont typeface="Arial" panose="020B0604020202020204"/>
              <a:buNone/>
              <a:defRPr sz="1200" b="0" i="0" u="none">
                <a:solidFill>
                  <a:srgbClr val="898989"/>
                </a:solidFill>
                <a:latin typeface="Arial" panose="020B0604020202020204"/>
                <a:ea typeface="Arial" panose="020B0604020202020204"/>
                <a:cs typeface="Arial" panose="020B0604020202020204"/>
                <a:sym typeface="Arial" panose="020B0604020202020204"/>
              </a:defRPr>
            </a:lvl4pPr>
            <a:lvl5pPr marL="0" marR="0" lvl="4" indent="0" algn="r" rtl="0">
              <a:lnSpc>
                <a:spcPct val="100000"/>
              </a:lnSpc>
              <a:spcBef>
                <a:spcPts val="0"/>
              </a:spcBef>
              <a:spcAft>
                <a:spcPts val="0"/>
              </a:spcAft>
              <a:buClr>
                <a:srgbClr val="898989"/>
              </a:buClr>
              <a:buSzPts val="1200"/>
              <a:buFont typeface="Arial" panose="020B0604020202020204"/>
              <a:buNone/>
              <a:defRPr sz="1200" b="0" i="0" u="none">
                <a:solidFill>
                  <a:srgbClr val="898989"/>
                </a:solidFill>
                <a:latin typeface="Arial" panose="020B0604020202020204"/>
                <a:ea typeface="Arial" panose="020B0604020202020204"/>
                <a:cs typeface="Arial" panose="020B0604020202020204"/>
                <a:sym typeface="Arial" panose="020B0604020202020204"/>
              </a:defRPr>
            </a:lvl5pPr>
            <a:lvl6pPr marL="0" marR="0" lvl="5" indent="0" algn="r" rtl="0">
              <a:lnSpc>
                <a:spcPct val="100000"/>
              </a:lnSpc>
              <a:spcBef>
                <a:spcPts val="0"/>
              </a:spcBef>
              <a:spcAft>
                <a:spcPts val="0"/>
              </a:spcAft>
              <a:buClr>
                <a:srgbClr val="898989"/>
              </a:buClr>
              <a:buSzPts val="1200"/>
              <a:buFont typeface="Arial" panose="020B0604020202020204"/>
              <a:buNone/>
              <a:defRPr sz="1200" b="0" i="0" u="none">
                <a:solidFill>
                  <a:srgbClr val="898989"/>
                </a:solidFill>
                <a:latin typeface="Arial" panose="020B0604020202020204"/>
                <a:ea typeface="Arial" panose="020B0604020202020204"/>
                <a:cs typeface="Arial" panose="020B0604020202020204"/>
                <a:sym typeface="Arial" panose="020B0604020202020204"/>
              </a:defRPr>
            </a:lvl6pPr>
            <a:lvl7pPr marL="0" marR="0" lvl="6" indent="0" algn="r" rtl="0">
              <a:lnSpc>
                <a:spcPct val="100000"/>
              </a:lnSpc>
              <a:spcBef>
                <a:spcPts val="0"/>
              </a:spcBef>
              <a:spcAft>
                <a:spcPts val="0"/>
              </a:spcAft>
              <a:buClr>
                <a:srgbClr val="898989"/>
              </a:buClr>
              <a:buSzPts val="1200"/>
              <a:buFont typeface="Arial" panose="020B0604020202020204"/>
              <a:buNone/>
              <a:defRPr sz="1200" b="0" i="0" u="none">
                <a:solidFill>
                  <a:srgbClr val="898989"/>
                </a:solidFill>
                <a:latin typeface="Arial" panose="020B0604020202020204"/>
                <a:ea typeface="Arial" panose="020B0604020202020204"/>
                <a:cs typeface="Arial" panose="020B0604020202020204"/>
                <a:sym typeface="Arial" panose="020B0604020202020204"/>
              </a:defRPr>
            </a:lvl7pPr>
            <a:lvl8pPr marL="0" marR="0" lvl="7" indent="0" algn="r" rtl="0">
              <a:lnSpc>
                <a:spcPct val="100000"/>
              </a:lnSpc>
              <a:spcBef>
                <a:spcPts val="0"/>
              </a:spcBef>
              <a:spcAft>
                <a:spcPts val="0"/>
              </a:spcAft>
              <a:buClr>
                <a:srgbClr val="898989"/>
              </a:buClr>
              <a:buSzPts val="1200"/>
              <a:buFont typeface="Arial" panose="020B0604020202020204"/>
              <a:buNone/>
              <a:defRPr sz="1200" b="0" i="0" u="none">
                <a:solidFill>
                  <a:srgbClr val="898989"/>
                </a:solidFill>
                <a:latin typeface="Arial" panose="020B0604020202020204"/>
                <a:ea typeface="Arial" panose="020B0604020202020204"/>
                <a:cs typeface="Arial" panose="020B0604020202020204"/>
                <a:sym typeface="Arial" panose="020B0604020202020204"/>
              </a:defRPr>
            </a:lvl8pPr>
            <a:lvl9pPr marL="0" marR="0" lvl="8" indent="0" algn="r" rtl="0">
              <a:lnSpc>
                <a:spcPct val="100000"/>
              </a:lnSpc>
              <a:spcBef>
                <a:spcPts val="0"/>
              </a:spcBef>
              <a:spcAft>
                <a:spcPts val="0"/>
              </a:spcAft>
              <a:buClr>
                <a:srgbClr val="898989"/>
              </a:buClr>
              <a:buSzPts val="1200"/>
              <a:buFont typeface="Arial" panose="020B0604020202020204"/>
              <a:buNone/>
              <a:defRPr sz="1200" b="0" i="0" u="none">
                <a:solidFill>
                  <a:srgbClr val="898989"/>
                </a:solidFill>
                <a:latin typeface="Arial" panose="020B0604020202020204"/>
                <a:ea typeface="Arial" panose="020B0604020202020204"/>
                <a:cs typeface="Arial" panose="020B0604020202020204"/>
                <a:sym typeface="Arial" panose="020B0604020202020204"/>
              </a:defRPr>
            </a:lvl9pPr>
          </a:lstStyle>
          <a:p>
            <a:pPr marL="0" lvl="0" indent="0" algn="r" rtl="0">
              <a:spcBef>
                <a:spcPts val="0"/>
              </a:spcBef>
              <a:spcAft>
                <a:spcPts val="0"/>
              </a:spcAft>
              <a:buNone/>
            </a:pPr>
            <a:fld id="{00000000-1234-1234-1234-123412341234}" type="slidenum">
              <a:rPr lang="en-US"/>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matchingName="Content with Caption">
  <p:cSld name="OBJECT_WITH_CAPTION_TEXT">
    <p:spTree>
      <p:nvGrpSpPr>
        <p:cNvPr id="1" name="Shape 54"/>
        <p:cNvGrpSpPr/>
        <p:nvPr/>
      </p:nvGrpSpPr>
      <p:grpSpPr>
        <a:xfrm>
          <a:off x="0" y="0"/>
          <a:ext cx="0" cy="0"/>
          <a:chOff x="0" y="0"/>
          <a:chExt cx="0" cy="0"/>
        </a:xfrm>
      </p:grpSpPr>
      <p:sp>
        <p:nvSpPr>
          <p:cNvPr id="55" name="Google Shape;55;p10"/>
          <p:cNvSpPr txBox="1">
            <a:spLocks noGrp="1"/>
          </p:cNvSpPr>
          <p:nvPr>
            <p:ph type="title"/>
          </p:nvPr>
        </p:nvSpPr>
        <p:spPr>
          <a:xfrm>
            <a:off x="457200" y="204788"/>
            <a:ext cx="3008400" cy="871500"/>
          </a:xfrm>
          <a:prstGeom prst="rect">
            <a:avLst/>
          </a:prstGeom>
          <a:noFill/>
          <a:ln>
            <a:noFill/>
          </a:ln>
        </p:spPr>
        <p:txBody>
          <a:bodyPr spcFirstLastPara="1" wrap="square" lIns="91425" tIns="45700" rIns="91425" bIns="45700" anchor="b" anchorCtr="0">
            <a:noAutofit/>
          </a:bodyPr>
          <a:lstStyle>
            <a:lvl1pPr lvl="0" algn="l" rtl="0">
              <a:spcBef>
                <a:spcPts val="0"/>
              </a:spcBef>
              <a:spcAft>
                <a:spcPts val="0"/>
              </a:spcAft>
              <a:buSzPts val="1400"/>
              <a:buNone/>
              <a:defRPr sz="2000" b="1"/>
            </a:lvl1pPr>
            <a:lvl2pPr lvl="1" algn="ctr" rtl="0">
              <a:spcBef>
                <a:spcPts val="0"/>
              </a:spcBef>
              <a:spcAft>
                <a:spcPts val="0"/>
              </a:spcAft>
              <a:buSzPts val="1400"/>
              <a:buNone/>
              <a:defRPr/>
            </a:lvl2pPr>
            <a:lvl3pPr lvl="2" algn="ctr" rtl="0">
              <a:spcBef>
                <a:spcPts val="0"/>
              </a:spcBef>
              <a:spcAft>
                <a:spcPts val="0"/>
              </a:spcAft>
              <a:buSzPts val="1400"/>
              <a:buNone/>
              <a:defRPr/>
            </a:lvl3pPr>
            <a:lvl4pPr lvl="3" algn="ctr" rtl="0">
              <a:spcBef>
                <a:spcPts val="0"/>
              </a:spcBef>
              <a:spcAft>
                <a:spcPts val="0"/>
              </a:spcAft>
              <a:buSzPts val="1400"/>
              <a:buNone/>
              <a:defRPr/>
            </a:lvl4pPr>
            <a:lvl5pPr lvl="4" algn="ctr" rtl="0">
              <a:spcBef>
                <a:spcPts val="0"/>
              </a:spcBef>
              <a:spcAft>
                <a:spcPts val="0"/>
              </a:spcAft>
              <a:buSzPts val="1400"/>
              <a:buNone/>
              <a:defRPr/>
            </a:lvl5pPr>
            <a:lvl6pPr lvl="5" algn="ctr" rtl="0">
              <a:spcBef>
                <a:spcPts val="0"/>
              </a:spcBef>
              <a:spcAft>
                <a:spcPts val="0"/>
              </a:spcAft>
              <a:buSzPts val="1400"/>
              <a:buNone/>
              <a:defRPr/>
            </a:lvl6pPr>
            <a:lvl7pPr lvl="6" algn="ctr" rtl="0">
              <a:spcBef>
                <a:spcPts val="0"/>
              </a:spcBef>
              <a:spcAft>
                <a:spcPts val="0"/>
              </a:spcAft>
              <a:buSzPts val="1400"/>
              <a:buNone/>
              <a:defRPr/>
            </a:lvl7pPr>
            <a:lvl8pPr lvl="7" algn="ctr" rtl="0">
              <a:spcBef>
                <a:spcPts val="0"/>
              </a:spcBef>
              <a:spcAft>
                <a:spcPts val="0"/>
              </a:spcAft>
              <a:buSzPts val="1400"/>
              <a:buNone/>
              <a:defRPr/>
            </a:lvl8pPr>
            <a:lvl9pPr lvl="8" algn="ctr" rtl="0">
              <a:spcBef>
                <a:spcPts val="0"/>
              </a:spcBef>
              <a:spcAft>
                <a:spcPts val="0"/>
              </a:spcAft>
              <a:buSzPts val="1400"/>
              <a:buNone/>
              <a:defRPr/>
            </a:lvl9pPr>
          </a:lstStyle>
          <a:p/>
        </p:txBody>
      </p:sp>
      <p:sp>
        <p:nvSpPr>
          <p:cNvPr id="56" name="Google Shape;56;p10"/>
          <p:cNvSpPr txBox="1">
            <a:spLocks noGrp="1"/>
          </p:cNvSpPr>
          <p:nvPr>
            <p:ph type="body" idx="1"/>
          </p:nvPr>
        </p:nvSpPr>
        <p:spPr>
          <a:xfrm>
            <a:off x="3575050" y="204788"/>
            <a:ext cx="5111700" cy="4389300"/>
          </a:xfrm>
          <a:prstGeom prst="rect">
            <a:avLst/>
          </a:prstGeom>
          <a:noFill/>
          <a:ln>
            <a:noFill/>
          </a:ln>
        </p:spPr>
        <p:txBody>
          <a:bodyPr spcFirstLastPara="1" wrap="square" lIns="91425" tIns="45700" rIns="91425" bIns="45700" anchor="t" anchorCtr="0">
            <a:noAutofit/>
          </a:bodyPr>
          <a:lstStyle>
            <a:lvl1pPr marL="457200" lvl="0" indent="-431800" algn="l" rtl="0">
              <a:spcBef>
                <a:spcPts val="640"/>
              </a:spcBef>
              <a:spcAft>
                <a:spcPts val="0"/>
              </a:spcAft>
              <a:buClr>
                <a:schemeClr val="dk1"/>
              </a:buClr>
              <a:buSzPts val="3200"/>
              <a:buChar char="•"/>
              <a:defRPr sz="3200"/>
            </a:lvl1pPr>
            <a:lvl2pPr marL="914400" lvl="1" indent="-406400" algn="l" rtl="0">
              <a:spcBef>
                <a:spcPts val="560"/>
              </a:spcBef>
              <a:spcAft>
                <a:spcPts val="0"/>
              </a:spcAft>
              <a:buClr>
                <a:schemeClr val="dk1"/>
              </a:buClr>
              <a:buSzPts val="2800"/>
              <a:buChar char="–"/>
              <a:defRPr sz="2800"/>
            </a:lvl2pPr>
            <a:lvl3pPr marL="1371600" lvl="2" indent="-381000" algn="l" rtl="0">
              <a:spcBef>
                <a:spcPts val="480"/>
              </a:spcBef>
              <a:spcAft>
                <a:spcPts val="0"/>
              </a:spcAft>
              <a:buClr>
                <a:schemeClr val="dk1"/>
              </a:buClr>
              <a:buSzPts val="2400"/>
              <a:buChar char="•"/>
              <a:defRPr sz="2400"/>
            </a:lvl3pPr>
            <a:lvl4pPr marL="1828800" lvl="3" indent="-355600" algn="l" rtl="0">
              <a:spcBef>
                <a:spcPts val="400"/>
              </a:spcBef>
              <a:spcAft>
                <a:spcPts val="0"/>
              </a:spcAft>
              <a:buClr>
                <a:schemeClr val="dk1"/>
              </a:buClr>
              <a:buSzPts val="2000"/>
              <a:buChar char="–"/>
              <a:defRPr sz="2000"/>
            </a:lvl4pPr>
            <a:lvl5pPr marL="2286000" lvl="4" indent="-355600" algn="l" rtl="0">
              <a:spcBef>
                <a:spcPts val="400"/>
              </a:spcBef>
              <a:spcAft>
                <a:spcPts val="0"/>
              </a:spcAft>
              <a:buClr>
                <a:schemeClr val="dk1"/>
              </a:buClr>
              <a:buSzPts val="2000"/>
              <a:buChar char="»"/>
              <a:defRPr sz="2000"/>
            </a:lvl5pPr>
            <a:lvl6pPr marL="2743200" lvl="5" indent="-355600" algn="l" rtl="0">
              <a:spcBef>
                <a:spcPts val="400"/>
              </a:spcBef>
              <a:spcAft>
                <a:spcPts val="0"/>
              </a:spcAft>
              <a:buClr>
                <a:schemeClr val="dk1"/>
              </a:buClr>
              <a:buSzPts val="2000"/>
              <a:buChar char="•"/>
              <a:defRPr sz="2000"/>
            </a:lvl6pPr>
            <a:lvl7pPr marL="3200400" lvl="6" indent="-355600" algn="l" rtl="0">
              <a:spcBef>
                <a:spcPts val="400"/>
              </a:spcBef>
              <a:spcAft>
                <a:spcPts val="0"/>
              </a:spcAft>
              <a:buClr>
                <a:schemeClr val="dk1"/>
              </a:buClr>
              <a:buSzPts val="2000"/>
              <a:buChar char="•"/>
              <a:defRPr sz="2000"/>
            </a:lvl7pPr>
            <a:lvl8pPr marL="3657600" lvl="7" indent="-355600" algn="l" rtl="0">
              <a:spcBef>
                <a:spcPts val="400"/>
              </a:spcBef>
              <a:spcAft>
                <a:spcPts val="0"/>
              </a:spcAft>
              <a:buClr>
                <a:schemeClr val="dk1"/>
              </a:buClr>
              <a:buSzPts val="2000"/>
              <a:buChar char="•"/>
              <a:defRPr sz="2000"/>
            </a:lvl8pPr>
            <a:lvl9pPr marL="4114800" lvl="8" indent="-355600" algn="l" rtl="0">
              <a:spcBef>
                <a:spcPts val="400"/>
              </a:spcBef>
              <a:spcAft>
                <a:spcPts val="0"/>
              </a:spcAft>
              <a:buClr>
                <a:schemeClr val="dk1"/>
              </a:buClr>
              <a:buSzPts val="2000"/>
              <a:buChar char="•"/>
              <a:defRPr sz="2000"/>
            </a:lvl9pPr>
          </a:lstStyle>
          <a:p/>
        </p:txBody>
      </p:sp>
      <p:sp>
        <p:nvSpPr>
          <p:cNvPr id="57" name="Google Shape;57;p10"/>
          <p:cNvSpPr txBox="1">
            <a:spLocks noGrp="1"/>
          </p:cNvSpPr>
          <p:nvPr>
            <p:ph type="body" idx="2"/>
          </p:nvPr>
        </p:nvSpPr>
        <p:spPr>
          <a:xfrm>
            <a:off x="457200" y="1076325"/>
            <a:ext cx="3008400" cy="3517800"/>
          </a:xfrm>
          <a:prstGeom prst="rect">
            <a:avLst/>
          </a:prstGeom>
          <a:noFill/>
          <a:ln>
            <a:noFill/>
          </a:ln>
        </p:spPr>
        <p:txBody>
          <a:bodyPr spcFirstLastPara="1" wrap="square" lIns="91425" tIns="45700" rIns="91425" bIns="45700" anchor="t" anchorCtr="0">
            <a:noAutofit/>
          </a:bodyPr>
          <a:lstStyle>
            <a:lvl1pPr marL="457200" lvl="0" indent="-228600" algn="l" rtl="0">
              <a:spcBef>
                <a:spcPts val="280"/>
              </a:spcBef>
              <a:spcAft>
                <a:spcPts val="0"/>
              </a:spcAft>
              <a:buClr>
                <a:schemeClr val="dk1"/>
              </a:buClr>
              <a:buSzPts val="1400"/>
              <a:buNone/>
              <a:defRPr sz="1400"/>
            </a:lvl1pPr>
            <a:lvl2pPr marL="914400" lvl="1" indent="-228600" algn="l" rtl="0">
              <a:spcBef>
                <a:spcPts val="240"/>
              </a:spcBef>
              <a:spcAft>
                <a:spcPts val="0"/>
              </a:spcAft>
              <a:buClr>
                <a:schemeClr val="dk1"/>
              </a:buClr>
              <a:buSzPts val="1200"/>
              <a:buNone/>
              <a:defRPr sz="1200"/>
            </a:lvl2pPr>
            <a:lvl3pPr marL="1371600" lvl="2" indent="-228600" algn="l" rtl="0">
              <a:spcBef>
                <a:spcPts val="200"/>
              </a:spcBef>
              <a:spcAft>
                <a:spcPts val="0"/>
              </a:spcAft>
              <a:buClr>
                <a:schemeClr val="dk1"/>
              </a:buClr>
              <a:buSzPts val="1000"/>
              <a:buNone/>
              <a:defRPr sz="1000"/>
            </a:lvl3pPr>
            <a:lvl4pPr marL="1828800" lvl="3" indent="-228600" algn="l" rtl="0">
              <a:spcBef>
                <a:spcPts val="180"/>
              </a:spcBef>
              <a:spcAft>
                <a:spcPts val="0"/>
              </a:spcAft>
              <a:buClr>
                <a:schemeClr val="dk1"/>
              </a:buClr>
              <a:buSzPts val="900"/>
              <a:buNone/>
              <a:defRPr sz="900"/>
            </a:lvl4pPr>
            <a:lvl5pPr marL="2286000" lvl="4" indent="-228600" algn="l" rtl="0">
              <a:spcBef>
                <a:spcPts val="180"/>
              </a:spcBef>
              <a:spcAft>
                <a:spcPts val="0"/>
              </a:spcAft>
              <a:buClr>
                <a:schemeClr val="dk1"/>
              </a:buClr>
              <a:buSzPts val="900"/>
              <a:buNone/>
              <a:defRPr sz="900"/>
            </a:lvl5pPr>
            <a:lvl6pPr marL="2743200" lvl="5" indent="-228600" algn="l" rtl="0">
              <a:spcBef>
                <a:spcPts val="180"/>
              </a:spcBef>
              <a:spcAft>
                <a:spcPts val="0"/>
              </a:spcAft>
              <a:buClr>
                <a:schemeClr val="dk1"/>
              </a:buClr>
              <a:buSzPts val="900"/>
              <a:buNone/>
              <a:defRPr sz="900"/>
            </a:lvl6pPr>
            <a:lvl7pPr marL="3200400" lvl="6" indent="-228600" algn="l" rtl="0">
              <a:spcBef>
                <a:spcPts val="180"/>
              </a:spcBef>
              <a:spcAft>
                <a:spcPts val="0"/>
              </a:spcAft>
              <a:buClr>
                <a:schemeClr val="dk1"/>
              </a:buClr>
              <a:buSzPts val="900"/>
              <a:buNone/>
              <a:defRPr sz="900"/>
            </a:lvl7pPr>
            <a:lvl8pPr marL="3657600" lvl="7" indent="-228600" algn="l" rtl="0">
              <a:spcBef>
                <a:spcPts val="180"/>
              </a:spcBef>
              <a:spcAft>
                <a:spcPts val="0"/>
              </a:spcAft>
              <a:buClr>
                <a:schemeClr val="dk1"/>
              </a:buClr>
              <a:buSzPts val="900"/>
              <a:buNone/>
              <a:defRPr sz="900"/>
            </a:lvl8pPr>
            <a:lvl9pPr marL="4114800" lvl="8" indent="-228600" algn="l" rtl="0">
              <a:spcBef>
                <a:spcPts val="180"/>
              </a:spcBef>
              <a:spcAft>
                <a:spcPts val="0"/>
              </a:spcAft>
              <a:buClr>
                <a:schemeClr val="dk1"/>
              </a:buClr>
              <a:buSzPts val="900"/>
              <a:buNone/>
              <a:defRPr sz="900"/>
            </a:lvl9pPr>
          </a:lstStyle>
          <a:p/>
        </p:txBody>
      </p:sp>
      <p:sp>
        <p:nvSpPr>
          <p:cNvPr id="58" name="Google Shape;58;p10"/>
          <p:cNvSpPr txBox="1">
            <a:spLocks noGrp="1"/>
          </p:cNvSpPr>
          <p:nvPr>
            <p:ph type="dt" idx="10"/>
          </p:nvPr>
        </p:nvSpPr>
        <p:spPr>
          <a:xfrm>
            <a:off x="457200" y="4767262"/>
            <a:ext cx="2133600" cy="274500"/>
          </a:xfrm>
          <a:prstGeom prst="rect">
            <a:avLst/>
          </a:prstGeom>
          <a:noFill/>
          <a:ln>
            <a:noFill/>
          </a:ln>
        </p:spPr>
        <p:txBody>
          <a:bodyPr spcFirstLastPara="1" wrap="square" lIns="91425" tIns="45700" rIns="91425" bIns="45700" anchor="ctr" anchorCtr="0">
            <a:noAutofit/>
          </a:bodyPr>
          <a:lstStyle>
            <a:lvl1pPr lvl="0" algn="l" rtl="0">
              <a:lnSpc>
                <a:spcPct val="100000"/>
              </a:lnSpc>
              <a:spcBef>
                <a:spcPts val="0"/>
              </a:spcBef>
              <a:spcAft>
                <a:spcPts val="0"/>
              </a:spcAft>
              <a:buSzPts val="1400"/>
              <a:buNone/>
              <a:defRPr sz="1200">
                <a:solidFill>
                  <a:srgbClr val="898989"/>
                </a:solidFill>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p:txBody>
      </p:sp>
      <p:sp>
        <p:nvSpPr>
          <p:cNvPr id="59" name="Google Shape;59;p10"/>
          <p:cNvSpPr txBox="1">
            <a:spLocks noGrp="1"/>
          </p:cNvSpPr>
          <p:nvPr>
            <p:ph type="ftr" idx="11"/>
          </p:nvPr>
        </p:nvSpPr>
        <p:spPr>
          <a:xfrm>
            <a:off x="3124200" y="4767262"/>
            <a:ext cx="2895600" cy="274500"/>
          </a:xfrm>
          <a:prstGeom prst="rect">
            <a:avLst/>
          </a:prstGeom>
          <a:noFill/>
          <a:ln>
            <a:noFill/>
          </a:ln>
        </p:spPr>
        <p:txBody>
          <a:bodyPr spcFirstLastPara="1" wrap="square" lIns="91425" tIns="45700" rIns="91425" bIns="45700" anchor="ctr" anchorCtr="0">
            <a:noAutofit/>
          </a:bodyPr>
          <a:lstStyle>
            <a:lvl1pPr lvl="0" algn="l" rtl="0">
              <a:lnSpc>
                <a:spcPct val="100000"/>
              </a:lnSpc>
              <a:spcBef>
                <a:spcPts val="0"/>
              </a:spcBef>
              <a:spcAft>
                <a:spcPts val="0"/>
              </a:spcAft>
              <a:buSzPts val="14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p:txBody>
      </p:sp>
      <p:sp>
        <p:nvSpPr>
          <p:cNvPr id="60" name="Google Shape;60;p10"/>
          <p:cNvSpPr txBox="1">
            <a:spLocks noGrp="1"/>
          </p:cNvSpPr>
          <p:nvPr>
            <p:ph type="sldNum" idx="12"/>
          </p:nvPr>
        </p:nvSpPr>
        <p:spPr>
          <a:xfrm>
            <a:off x="6553200" y="4767262"/>
            <a:ext cx="2133600" cy="274500"/>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898989"/>
              </a:buClr>
              <a:buSzPts val="1200"/>
              <a:buFont typeface="Arial" panose="020B0604020202020204"/>
              <a:buNone/>
              <a:defRPr sz="1200" b="0" i="0" u="none">
                <a:solidFill>
                  <a:srgbClr val="898989"/>
                </a:solidFill>
                <a:latin typeface="Arial" panose="020B0604020202020204"/>
                <a:ea typeface="Arial" panose="020B0604020202020204"/>
                <a:cs typeface="Arial" panose="020B0604020202020204"/>
                <a:sym typeface="Arial" panose="020B0604020202020204"/>
              </a:defRPr>
            </a:lvl1pPr>
            <a:lvl2pPr marL="0" marR="0" lvl="1" indent="0" algn="r" rtl="0">
              <a:lnSpc>
                <a:spcPct val="100000"/>
              </a:lnSpc>
              <a:spcBef>
                <a:spcPts val="0"/>
              </a:spcBef>
              <a:spcAft>
                <a:spcPts val="0"/>
              </a:spcAft>
              <a:buClr>
                <a:srgbClr val="898989"/>
              </a:buClr>
              <a:buSzPts val="1200"/>
              <a:buFont typeface="Arial" panose="020B0604020202020204"/>
              <a:buNone/>
              <a:defRPr sz="1200" b="0" i="0" u="none">
                <a:solidFill>
                  <a:srgbClr val="898989"/>
                </a:solidFill>
                <a:latin typeface="Arial" panose="020B0604020202020204"/>
                <a:ea typeface="Arial" panose="020B0604020202020204"/>
                <a:cs typeface="Arial" panose="020B0604020202020204"/>
                <a:sym typeface="Arial" panose="020B0604020202020204"/>
              </a:defRPr>
            </a:lvl2pPr>
            <a:lvl3pPr marL="0" marR="0" lvl="2" indent="0" algn="r" rtl="0">
              <a:lnSpc>
                <a:spcPct val="100000"/>
              </a:lnSpc>
              <a:spcBef>
                <a:spcPts val="0"/>
              </a:spcBef>
              <a:spcAft>
                <a:spcPts val="0"/>
              </a:spcAft>
              <a:buClr>
                <a:srgbClr val="898989"/>
              </a:buClr>
              <a:buSzPts val="1200"/>
              <a:buFont typeface="Arial" panose="020B0604020202020204"/>
              <a:buNone/>
              <a:defRPr sz="1200" b="0" i="0" u="none">
                <a:solidFill>
                  <a:srgbClr val="898989"/>
                </a:solidFill>
                <a:latin typeface="Arial" panose="020B0604020202020204"/>
                <a:ea typeface="Arial" panose="020B0604020202020204"/>
                <a:cs typeface="Arial" panose="020B0604020202020204"/>
                <a:sym typeface="Arial" panose="020B0604020202020204"/>
              </a:defRPr>
            </a:lvl3pPr>
            <a:lvl4pPr marL="0" marR="0" lvl="3" indent="0" algn="r" rtl="0">
              <a:lnSpc>
                <a:spcPct val="100000"/>
              </a:lnSpc>
              <a:spcBef>
                <a:spcPts val="0"/>
              </a:spcBef>
              <a:spcAft>
                <a:spcPts val="0"/>
              </a:spcAft>
              <a:buClr>
                <a:srgbClr val="898989"/>
              </a:buClr>
              <a:buSzPts val="1200"/>
              <a:buFont typeface="Arial" panose="020B0604020202020204"/>
              <a:buNone/>
              <a:defRPr sz="1200" b="0" i="0" u="none">
                <a:solidFill>
                  <a:srgbClr val="898989"/>
                </a:solidFill>
                <a:latin typeface="Arial" panose="020B0604020202020204"/>
                <a:ea typeface="Arial" panose="020B0604020202020204"/>
                <a:cs typeface="Arial" panose="020B0604020202020204"/>
                <a:sym typeface="Arial" panose="020B0604020202020204"/>
              </a:defRPr>
            </a:lvl4pPr>
            <a:lvl5pPr marL="0" marR="0" lvl="4" indent="0" algn="r" rtl="0">
              <a:lnSpc>
                <a:spcPct val="100000"/>
              </a:lnSpc>
              <a:spcBef>
                <a:spcPts val="0"/>
              </a:spcBef>
              <a:spcAft>
                <a:spcPts val="0"/>
              </a:spcAft>
              <a:buClr>
                <a:srgbClr val="898989"/>
              </a:buClr>
              <a:buSzPts val="1200"/>
              <a:buFont typeface="Arial" panose="020B0604020202020204"/>
              <a:buNone/>
              <a:defRPr sz="1200" b="0" i="0" u="none">
                <a:solidFill>
                  <a:srgbClr val="898989"/>
                </a:solidFill>
                <a:latin typeface="Arial" panose="020B0604020202020204"/>
                <a:ea typeface="Arial" panose="020B0604020202020204"/>
                <a:cs typeface="Arial" panose="020B0604020202020204"/>
                <a:sym typeface="Arial" panose="020B0604020202020204"/>
              </a:defRPr>
            </a:lvl5pPr>
            <a:lvl6pPr marL="0" marR="0" lvl="5" indent="0" algn="r" rtl="0">
              <a:lnSpc>
                <a:spcPct val="100000"/>
              </a:lnSpc>
              <a:spcBef>
                <a:spcPts val="0"/>
              </a:spcBef>
              <a:spcAft>
                <a:spcPts val="0"/>
              </a:spcAft>
              <a:buClr>
                <a:srgbClr val="898989"/>
              </a:buClr>
              <a:buSzPts val="1200"/>
              <a:buFont typeface="Arial" panose="020B0604020202020204"/>
              <a:buNone/>
              <a:defRPr sz="1200" b="0" i="0" u="none">
                <a:solidFill>
                  <a:srgbClr val="898989"/>
                </a:solidFill>
                <a:latin typeface="Arial" panose="020B0604020202020204"/>
                <a:ea typeface="Arial" panose="020B0604020202020204"/>
                <a:cs typeface="Arial" panose="020B0604020202020204"/>
                <a:sym typeface="Arial" panose="020B0604020202020204"/>
              </a:defRPr>
            </a:lvl6pPr>
            <a:lvl7pPr marL="0" marR="0" lvl="6" indent="0" algn="r" rtl="0">
              <a:lnSpc>
                <a:spcPct val="100000"/>
              </a:lnSpc>
              <a:spcBef>
                <a:spcPts val="0"/>
              </a:spcBef>
              <a:spcAft>
                <a:spcPts val="0"/>
              </a:spcAft>
              <a:buClr>
                <a:srgbClr val="898989"/>
              </a:buClr>
              <a:buSzPts val="1200"/>
              <a:buFont typeface="Arial" panose="020B0604020202020204"/>
              <a:buNone/>
              <a:defRPr sz="1200" b="0" i="0" u="none">
                <a:solidFill>
                  <a:srgbClr val="898989"/>
                </a:solidFill>
                <a:latin typeface="Arial" panose="020B0604020202020204"/>
                <a:ea typeface="Arial" panose="020B0604020202020204"/>
                <a:cs typeface="Arial" panose="020B0604020202020204"/>
                <a:sym typeface="Arial" panose="020B0604020202020204"/>
              </a:defRPr>
            </a:lvl7pPr>
            <a:lvl8pPr marL="0" marR="0" lvl="7" indent="0" algn="r" rtl="0">
              <a:lnSpc>
                <a:spcPct val="100000"/>
              </a:lnSpc>
              <a:spcBef>
                <a:spcPts val="0"/>
              </a:spcBef>
              <a:spcAft>
                <a:spcPts val="0"/>
              </a:spcAft>
              <a:buClr>
                <a:srgbClr val="898989"/>
              </a:buClr>
              <a:buSzPts val="1200"/>
              <a:buFont typeface="Arial" panose="020B0604020202020204"/>
              <a:buNone/>
              <a:defRPr sz="1200" b="0" i="0" u="none">
                <a:solidFill>
                  <a:srgbClr val="898989"/>
                </a:solidFill>
                <a:latin typeface="Arial" panose="020B0604020202020204"/>
                <a:ea typeface="Arial" panose="020B0604020202020204"/>
                <a:cs typeface="Arial" panose="020B0604020202020204"/>
                <a:sym typeface="Arial" panose="020B0604020202020204"/>
              </a:defRPr>
            </a:lvl8pPr>
            <a:lvl9pPr marL="0" marR="0" lvl="8" indent="0" algn="r" rtl="0">
              <a:lnSpc>
                <a:spcPct val="100000"/>
              </a:lnSpc>
              <a:spcBef>
                <a:spcPts val="0"/>
              </a:spcBef>
              <a:spcAft>
                <a:spcPts val="0"/>
              </a:spcAft>
              <a:buClr>
                <a:srgbClr val="898989"/>
              </a:buClr>
              <a:buSzPts val="1200"/>
              <a:buFont typeface="Arial" panose="020B0604020202020204"/>
              <a:buNone/>
              <a:defRPr sz="1200" b="0" i="0" u="none">
                <a:solidFill>
                  <a:srgbClr val="898989"/>
                </a:solidFill>
                <a:latin typeface="Arial" panose="020B0604020202020204"/>
                <a:ea typeface="Arial" panose="020B0604020202020204"/>
                <a:cs typeface="Arial" panose="020B0604020202020204"/>
                <a:sym typeface="Arial" panose="020B0604020202020204"/>
              </a:defRPr>
            </a:lvl9pPr>
          </a:lstStyle>
          <a:p>
            <a:pPr marL="0" lvl="0" indent="0" algn="r" rtl="0">
              <a:spcBef>
                <a:spcPts val="0"/>
              </a:spcBef>
              <a:spcAft>
                <a:spcPts val="0"/>
              </a:spcAft>
              <a:buNone/>
            </a:pPr>
            <a:fld id="{00000000-1234-1234-1234-123412341234}" type="slidenum">
              <a:rPr lang="en-US"/>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matchingName="Blank">
  <p:cSld name="BLANK">
    <p:spTree>
      <p:nvGrpSpPr>
        <p:cNvPr id="1" name="Shape 61"/>
        <p:cNvGrpSpPr/>
        <p:nvPr/>
      </p:nvGrpSpPr>
      <p:grpSpPr>
        <a:xfrm>
          <a:off x="0" y="0"/>
          <a:ext cx="0" cy="0"/>
          <a:chOff x="0" y="0"/>
          <a:chExt cx="0" cy="0"/>
        </a:xfrm>
      </p:grpSpPr>
      <p:sp>
        <p:nvSpPr>
          <p:cNvPr id="62" name="Google Shape;62;p11"/>
          <p:cNvSpPr txBox="1">
            <a:spLocks noGrp="1"/>
          </p:cNvSpPr>
          <p:nvPr>
            <p:ph type="dt" idx="10"/>
          </p:nvPr>
        </p:nvSpPr>
        <p:spPr>
          <a:xfrm>
            <a:off x="457200" y="4767262"/>
            <a:ext cx="2133600" cy="274500"/>
          </a:xfrm>
          <a:prstGeom prst="rect">
            <a:avLst/>
          </a:prstGeom>
          <a:noFill/>
          <a:ln>
            <a:noFill/>
          </a:ln>
        </p:spPr>
        <p:txBody>
          <a:bodyPr spcFirstLastPara="1" wrap="square" lIns="91425" tIns="45700" rIns="91425" bIns="45700" anchor="ctr" anchorCtr="0">
            <a:noAutofit/>
          </a:bodyPr>
          <a:lstStyle>
            <a:lvl1pPr lvl="0" algn="l" rtl="0">
              <a:lnSpc>
                <a:spcPct val="100000"/>
              </a:lnSpc>
              <a:spcBef>
                <a:spcPts val="0"/>
              </a:spcBef>
              <a:spcAft>
                <a:spcPts val="0"/>
              </a:spcAft>
              <a:buSzPts val="1400"/>
              <a:buNone/>
              <a:defRPr sz="1200">
                <a:solidFill>
                  <a:srgbClr val="898989"/>
                </a:solidFill>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p:txBody>
      </p:sp>
      <p:sp>
        <p:nvSpPr>
          <p:cNvPr id="63" name="Google Shape;63;p11"/>
          <p:cNvSpPr txBox="1">
            <a:spLocks noGrp="1"/>
          </p:cNvSpPr>
          <p:nvPr>
            <p:ph type="ftr" idx="11"/>
          </p:nvPr>
        </p:nvSpPr>
        <p:spPr>
          <a:xfrm>
            <a:off x="3124200" y="4767262"/>
            <a:ext cx="2895600" cy="274500"/>
          </a:xfrm>
          <a:prstGeom prst="rect">
            <a:avLst/>
          </a:prstGeom>
          <a:noFill/>
          <a:ln>
            <a:noFill/>
          </a:ln>
        </p:spPr>
        <p:txBody>
          <a:bodyPr spcFirstLastPara="1" wrap="square" lIns="91425" tIns="45700" rIns="91425" bIns="45700" anchor="ctr" anchorCtr="0">
            <a:noAutofit/>
          </a:bodyPr>
          <a:lstStyle>
            <a:lvl1pPr lvl="0" algn="l" rtl="0">
              <a:lnSpc>
                <a:spcPct val="100000"/>
              </a:lnSpc>
              <a:spcBef>
                <a:spcPts val="0"/>
              </a:spcBef>
              <a:spcAft>
                <a:spcPts val="0"/>
              </a:spcAft>
              <a:buSzPts val="14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p:txBody>
      </p:sp>
      <p:sp>
        <p:nvSpPr>
          <p:cNvPr id="64" name="Google Shape;64;p11"/>
          <p:cNvSpPr txBox="1">
            <a:spLocks noGrp="1"/>
          </p:cNvSpPr>
          <p:nvPr>
            <p:ph type="sldNum" idx="12"/>
          </p:nvPr>
        </p:nvSpPr>
        <p:spPr>
          <a:xfrm>
            <a:off x="6553200" y="4767262"/>
            <a:ext cx="2133600" cy="274500"/>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898989"/>
              </a:buClr>
              <a:buSzPts val="1200"/>
              <a:buFont typeface="Arial" panose="020B0604020202020204"/>
              <a:buNone/>
              <a:defRPr sz="1200" b="0" i="0" u="none">
                <a:solidFill>
                  <a:srgbClr val="898989"/>
                </a:solidFill>
                <a:latin typeface="Arial" panose="020B0604020202020204"/>
                <a:ea typeface="Arial" panose="020B0604020202020204"/>
                <a:cs typeface="Arial" panose="020B0604020202020204"/>
                <a:sym typeface="Arial" panose="020B0604020202020204"/>
              </a:defRPr>
            </a:lvl1pPr>
            <a:lvl2pPr marL="0" marR="0" lvl="1" indent="0" algn="r" rtl="0">
              <a:lnSpc>
                <a:spcPct val="100000"/>
              </a:lnSpc>
              <a:spcBef>
                <a:spcPts val="0"/>
              </a:spcBef>
              <a:spcAft>
                <a:spcPts val="0"/>
              </a:spcAft>
              <a:buClr>
                <a:srgbClr val="898989"/>
              </a:buClr>
              <a:buSzPts val="1200"/>
              <a:buFont typeface="Arial" panose="020B0604020202020204"/>
              <a:buNone/>
              <a:defRPr sz="1200" b="0" i="0" u="none">
                <a:solidFill>
                  <a:srgbClr val="898989"/>
                </a:solidFill>
                <a:latin typeface="Arial" panose="020B0604020202020204"/>
                <a:ea typeface="Arial" panose="020B0604020202020204"/>
                <a:cs typeface="Arial" panose="020B0604020202020204"/>
                <a:sym typeface="Arial" panose="020B0604020202020204"/>
              </a:defRPr>
            </a:lvl2pPr>
            <a:lvl3pPr marL="0" marR="0" lvl="2" indent="0" algn="r" rtl="0">
              <a:lnSpc>
                <a:spcPct val="100000"/>
              </a:lnSpc>
              <a:spcBef>
                <a:spcPts val="0"/>
              </a:spcBef>
              <a:spcAft>
                <a:spcPts val="0"/>
              </a:spcAft>
              <a:buClr>
                <a:srgbClr val="898989"/>
              </a:buClr>
              <a:buSzPts val="1200"/>
              <a:buFont typeface="Arial" panose="020B0604020202020204"/>
              <a:buNone/>
              <a:defRPr sz="1200" b="0" i="0" u="none">
                <a:solidFill>
                  <a:srgbClr val="898989"/>
                </a:solidFill>
                <a:latin typeface="Arial" panose="020B0604020202020204"/>
                <a:ea typeface="Arial" panose="020B0604020202020204"/>
                <a:cs typeface="Arial" panose="020B0604020202020204"/>
                <a:sym typeface="Arial" panose="020B0604020202020204"/>
              </a:defRPr>
            </a:lvl3pPr>
            <a:lvl4pPr marL="0" marR="0" lvl="3" indent="0" algn="r" rtl="0">
              <a:lnSpc>
                <a:spcPct val="100000"/>
              </a:lnSpc>
              <a:spcBef>
                <a:spcPts val="0"/>
              </a:spcBef>
              <a:spcAft>
                <a:spcPts val="0"/>
              </a:spcAft>
              <a:buClr>
                <a:srgbClr val="898989"/>
              </a:buClr>
              <a:buSzPts val="1200"/>
              <a:buFont typeface="Arial" panose="020B0604020202020204"/>
              <a:buNone/>
              <a:defRPr sz="1200" b="0" i="0" u="none">
                <a:solidFill>
                  <a:srgbClr val="898989"/>
                </a:solidFill>
                <a:latin typeface="Arial" panose="020B0604020202020204"/>
                <a:ea typeface="Arial" panose="020B0604020202020204"/>
                <a:cs typeface="Arial" panose="020B0604020202020204"/>
                <a:sym typeface="Arial" panose="020B0604020202020204"/>
              </a:defRPr>
            </a:lvl4pPr>
            <a:lvl5pPr marL="0" marR="0" lvl="4" indent="0" algn="r" rtl="0">
              <a:lnSpc>
                <a:spcPct val="100000"/>
              </a:lnSpc>
              <a:spcBef>
                <a:spcPts val="0"/>
              </a:spcBef>
              <a:spcAft>
                <a:spcPts val="0"/>
              </a:spcAft>
              <a:buClr>
                <a:srgbClr val="898989"/>
              </a:buClr>
              <a:buSzPts val="1200"/>
              <a:buFont typeface="Arial" panose="020B0604020202020204"/>
              <a:buNone/>
              <a:defRPr sz="1200" b="0" i="0" u="none">
                <a:solidFill>
                  <a:srgbClr val="898989"/>
                </a:solidFill>
                <a:latin typeface="Arial" panose="020B0604020202020204"/>
                <a:ea typeface="Arial" panose="020B0604020202020204"/>
                <a:cs typeface="Arial" panose="020B0604020202020204"/>
                <a:sym typeface="Arial" panose="020B0604020202020204"/>
              </a:defRPr>
            </a:lvl5pPr>
            <a:lvl6pPr marL="0" marR="0" lvl="5" indent="0" algn="r" rtl="0">
              <a:lnSpc>
                <a:spcPct val="100000"/>
              </a:lnSpc>
              <a:spcBef>
                <a:spcPts val="0"/>
              </a:spcBef>
              <a:spcAft>
                <a:spcPts val="0"/>
              </a:spcAft>
              <a:buClr>
                <a:srgbClr val="898989"/>
              </a:buClr>
              <a:buSzPts val="1200"/>
              <a:buFont typeface="Arial" panose="020B0604020202020204"/>
              <a:buNone/>
              <a:defRPr sz="1200" b="0" i="0" u="none">
                <a:solidFill>
                  <a:srgbClr val="898989"/>
                </a:solidFill>
                <a:latin typeface="Arial" panose="020B0604020202020204"/>
                <a:ea typeface="Arial" panose="020B0604020202020204"/>
                <a:cs typeface="Arial" panose="020B0604020202020204"/>
                <a:sym typeface="Arial" panose="020B0604020202020204"/>
              </a:defRPr>
            </a:lvl6pPr>
            <a:lvl7pPr marL="0" marR="0" lvl="6" indent="0" algn="r" rtl="0">
              <a:lnSpc>
                <a:spcPct val="100000"/>
              </a:lnSpc>
              <a:spcBef>
                <a:spcPts val="0"/>
              </a:spcBef>
              <a:spcAft>
                <a:spcPts val="0"/>
              </a:spcAft>
              <a:buClr>
                <a:srgbClr val="898989"/>
              </a:buClr>
              <a:buSzPts val="1200"/>
              <a:buFont typeface="Arial" panose="020B0604020202020204"/>
              <a:buNone/>
              <a:defRPr sz="1200" b="0" i="0" u="none">
                <a:solidFill>
                  <a:srgbClr val="898989"/>
                </a:solidFill>
                <a:latin typeface="Arial" panose="020B0604020202020204"/>
                <a:ea typeface="Arial" panose="020B0604020202020204"/>
                <a:cs typeface="Arial" panose="020B0604020202020204"/>
                <a:sym typeface="Arial" panose="020B0604020202020204"/>
              </a:defRPr>
            </a:lvl7pPr>
            <a:lvl8pPr marL="0" marR="0" lvl="7" indent="0" algn="r" rtl="0">
              <a:lnSpc>
                <a:spcPct val="100000"/>
              </a:lnSpc>
              <a:spcBef>
                <a:spcPts val="0"/>
              </a:spcBef>
              <a:spcAft>
                <a:spcPts val="0"/>
              </a:spcAft>
              <a:buClr>
                <a:srgbClr val="898989"/>
              </a:buClr>
              <a:buSzPts val="1200"/>
              <a:buFont typeface="Arial" panose="020B0604020202020204"/>
              <a:buNone/>
              <a:defRPr sz="1200" b="0" i="0" u="none">
                <a:solidFill>
                  <a:srgbClr val="898989"/>
                </a:solidFill>
                <a:latin typeface="Arial" panose="020B0604020202020204"/>
                <a:ea typeface="Arial" panose="020B0604020202020204"/>
                <a:cs typeface="Arial" panose="020B0604020202020204"/>
                <a:sym typeface="Arial" panose="020B0604020202020204"/>
              </a:defRPr>
            </a:lvl8pPr>
            <a:lvl9pPr marL="0" marR="0" lvl="8" indent="0" algn="r" rtl="0">
              <a:lnSpc>
                <a:spcPct val="100000"/>
              </a:lnSpc>
              <a:spcBef>
                <a:spcPts val="0"/>
              </a:spcBef>
              <a:spcAft>
                <a:spcPts val="0"/>
              </a:spcAft>
              <a:buClr>
                <a:srgbClr val="898989"/>
              </a:buClr>
              <a:buSzPts val="1200"/>
              <a:buFont typeface="Arial" panose="020B0604020202020204"/>
              <a:buNone/>
              <a:defRPr sz="1200" b="0" i="0" u="none">
                <a:solidFill>
                  <a:srgbClr val="898989"/>
                </a:solidFill>
                <a:latin typeface="Arial" panose="020B0604020202020204"/>
                <a:ea typeface="Arial" panose="020B0604020202020204"/>
                <a:cs typeface="Arial" panose="020B0604020202020204"/>
                <a:sym typeface="Arial" panose="020B0604020202020204"/>
              </a:defRPr>
            </a:lvl9pPr>
          </a:lstStyle>
          <a:p>
            <a:pPr marL="0" lvl="0" indent="0" algn="r" rtl="0">
              <a:spcBef>
                <a:spcPts val="0"/>
              </a:spcBef>
              <a:spcAft>
                <a:spcPts val="0"/>
              </a:spcAft>
              <a:buNone/>
            </a:pPr>
            <a:fld id="{00000000-1234-1234-1234-123412341234}" type="slidenum">
              <a:rPr lang="en-US"/>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6" Type="http://schemas.openxmlformats.org/officeDocument/2006/relationships/theme" Target="../theme/theme1.xml"/><Relationship Id="rId5" Type="http://schemas.openxmlformats.org/officeDocument/2006/relationships/image" Target="../media/image2.jpeg"/><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13.xml"/><Relationship Id="rId8" Type="http://schemas.openxmlformats.org/officeDocument/2006/relationships/slideLayout" Target="../slideLayouts/slideLayout12.xml"/><Relationship Id="rId7" Type="http://schemas.openxmlformats.org/officeDocument/2006/relationships/slideLayout" Target="../slideLayouts/slideLayout11.xml"/><Relationship Id="rId6" Type="http://schemas.openxmlformats.org/officeDocument/2006/relationships/slideLayout" Target="../slideLayouts/slideLayout10.xml"/><Relationship Id="rId5" Type="http://schemas.openxmlformats.org/officeDocument/2006/relationships/slideLayout" Target="../slideLayouts/slideLayout9.xml"/><Relationship Id="rId4" Type="http://schemas.openxmlformats.org/officeDocument/2006/relationships/slideLayout" Target="../slideLayouts/slideLayout8.xml"/><Relationship Id="rId3" Type="http://schemas.openxmlformats.org/officeDocument/2006/relationships/slideLayout" Target="../slideLayouts/slideLayout7.xml"/><Relationship Id="rId2" Type="http://schemas.openxmlformats.org/officeDocument/2006/relationships/slideLayout" Target="../slideLayouts/slideLayout6.xml"/><Relationship Id="rId12" Type="http://schemas.openxmlformats.org/officeDocument/2006/relationships/theme" Target="../theme/theme2.xml"/><Relationship Id="rId11" Type="http://schemas.openxmlformats.org/officeDocument/2006/relationships/slideLayout" Target="../slideLayouts/slideLayout15.xml"/><Relationship Id="rId10" Type="http://schemas.openxmlformats.org/officeDocument/2006/relationships/slideLayout" Target="../slideLayouts/slideLayout14.xml"/><Relationship Id="rId1" Type="http://schemas.openxmlformats.org/officeDocument/2006/relationships/slideLayout" Target="../slideLayouts/slideLayout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8"/>
        <p:cNvGrpSpPr/>
        <p:nvPr/>
      </p:nvGrpSpPr>
      <p:grpSpPr>
        <a:xfrm>
          <a:off x="0" y="0"/>
          <a:ext cx="0" cy="0"/>
          <a:chOff x="0" y="0"/>
          <a:chExt cx="0" cy="0"/>
        </a:xfrm>
      </p:grpSpPr>
      <p:sp>
        <p:nvSpPr>
          <p:cNvPr id="19" name="Google Shape;19;p3"/>
          <p:cNvSpPr txBox="1">
            <a:spLocks noGrp="1"/>
          </p:cNvSpPr>
          <p:nvPr>
            <p:ph type="title"/>
          </p:nvPr>
        </p:nvSpPr>
        <p:spPr>
          <a:xfrm>
            <a:off x="488950" y="171450"/>
            <a:ext cx="6827700" cy="857400"/>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3200" b="0" i="0" u="none" strike="noStrike" cap="none">
                <a:solidFill>
                  <a:srgbClr val="FF0000"/>
                </a:solidFill>
                <a:latin typeface="Calibri" panose="020F0502020204030204"/>
                <a:ea typeface="Calibri" panose="020F0502020204030204"/>
                <a:cs typeface="Calibri" panose="020F0502020204030204"/>
                <a:sym typeface="Calibri" panose="020F0502020204030204"/>
              </a:defRPr>
            </a:lvl1pPr>
            <a:lvl2pPr marR="0" lvl="1" algn="ctr" rtl="0">
              <a:spcBef>
                <a:spcPts val="0"/>
              </a:spcBef>
              <a:spcAft>
                <a:spcPts val="0"/>
              </a:spcAft>
              <a:buSzPts val="1400"/>
              <a:buNone/>
              <a:defRPr sz="3200" b="0" i="0" u="none" strike="noStrike" cap="none">
                <a:solidFill>
                  <a:srgbClr val="FF0000"/>
                </a:solidFill>
                <a:latin typeface="Calibri" panose="020F0502020204030204"/>
                <a:ea typeface="Calibri" panose="020F0502020204030204"/>
                <a:cs typeface="Calibri" panose="020F0502020204030204"/>
                <a:sym typeface="Calibri" panose="020F0502020204030204"/>
              </a:defRPr>
            </a:lvl2pPr>
            <a:lvl3pPr marR="0" lvl="2" algn="ctr" rtl="0">
              <a:spcBef>
                <a:spcPts val="0"/>
              </a:spcBef>
              <a:spcAft>
                <a:spcPts val="0"/>
              </a:spcAft>
              <a:buSzPts val="1400"/>
              <a:buNone/>
              <a:defRPr sz="3200" b="0" i="0" u="none" strike="noStrike" cap="none">
                <a:solidFill>
                  <a:srgbClr val="FF0000"/>
                </a:solidFill>
                <a:latin typeface="Calibri" panose="020F0502020204030204"/>
                <a:ea typeface="Calibri" panose="020F0502020204030204"/>
                <a:cs typeface="Calibri" panose="020F0502020204030204"/>
                <a:sym typeface="Calibri" panose="020F0502020204030204"/>
              </a:defRPr>
            </a:lvl3pPr>
            <a:lvl4pPr marR="0" lvl="3" algn="ctr" rtl="0">
              <a:spcBef>
                <a:spcPts val="0"/>
              </a:spcBef>
              <a:spcAft>
                <a:spcPts val="0"/>
              </a:spcAft>
              <a:buSzPts val="1400"/>
              <a:buNone/>
              <a:defRPr sz="3200" b="0" i="0" u="none" strike="noStrike" cap="none">
                <a:solidFill>
                  <a:srgbClr val="FF0000"/>
                </a:solidFill>
                <a:latin typeface="Calibri" panose="020F0502020204030204"/>
                <a:ea typeface="Calibri" panose="020F0502020204030204"/>
                <a:cs typeface="Calibri" panose="020F0502020204030204"/>
                <a:sym typeface="Calibri" panose="020F0502020204030204"/>
              </a:defRPr>
            </a:lvl4pPr>
            <a:lvl5pPr marR="0" lvl="4" algn="ctr" rtl="0">
              <a:spcBef>
                <a:spcPts val="0"/>
              </a:spcBef>
              <a:spcAft>
                <a:spcPts val="0"/>
              </a:spcAft>
              <a:buSzPts val="1400"/>
              <a:buNone/>
              <a:defRPr sz="3200" b="0" i="0" u="none" strike="noStrike" cap="none">
                <a:solidFill>
                  <a:srgbClr val="FF0000"/>
                </a:solidFill>
                <a:latin typeface="Calibri" panose="020F0502020204030204"/>
                <a:ea typeface="Calibri" panose="020F0502020204030204"/>
                <a:cs typeface="Calibri" panose="020F0502020204030204"/>
                <a:sym typeface="Calibri" panose="020F0502020204030204"/>
              </a:defRPr>
            </a:lvl5pPr>
            <a:lvl6pPr marR="0" lvl="5" algn="ctr" rtl="0">
              <a:spcBef>
                <a:spcPts val="0"/>
              </a:spcBef>
              <a:spcAft>
                <a:spcPts val="0"/>
              </a:spcAft>
              <a:buSzPts val="1400"/>
              <a:buNone/>
              <a:defRPr sz="3200" b="0" i="0" u="none" strike="noStrike" cap="none">
                <a:solidFill>
                  <a:srgbClr val="FF0000"/>
                </a:solidFill>
                <a:latin typeface="Calibri" panose="020F0502020204030204"/>
                <a:ea typeface="Calibri" panose="020F0502020204030204"/>
                <a:cs typeface="Calibri" panose="020F0502020204030204"/>
                <a:sym typeface="Calibri" panose="020F0502020204030204"/>
              </a:defRPr>
            </a:lvl6pPr>
            <a:lvl7pPr marR="0" lvl="6" algn="ctr" rtl="0">
              <a:spcBef>
                <a:spcPts val="0"/>
              </a:spcBef>
              <a:spcAft>
                <a:spcPts val="0"/>
              </a:spcAft>
              <a:buSzPts val="1400"/>
              <a:buNone/>
              <a:defRPr sz="3200" b="0" i="0" u="none" strike="noStrike" cap="none">
                <a:solidFill>
                  <a:srgbClr val="FF0000"/>
                </a:solidFill>
                <a:latin typeface="Calibri" panose="020F0502020204030204"/>
                <a:ea typeface="Calibri" panose="020F0502020204030204"/>
                <a:cs typeface="Calibri" panose="020F0502020204030204"/>
                <a:sym typeface="Calibri" panose="020F0502020204030204"/>
              </a:defRPr>
            </a:lvl7pPr>
            <a:lvl8pPr marR="0" lvl="7" algn="ctr" rtl="0">
              <a:spcBef>
                <a:spcPts val="0"/>
              </a:spcBef>
              <a:spcAft>
                <a:spcPts val="0"/>
              </a:spcAft>
              <a:buSzPts val="1400"/>
              <a:buNone/>
              <a:defRPr sz="3200" b="0" i="0" u="none" strike="noStrike" cap="none">
                <a:solidFill>
                  <a:srgbClr val="FF0000"/>
                </a:solidFill>
                <a:latin typeface="Calibri" panose="020F0502020204030204"/>
                <a:ea typeface="Calibri" panose="020F0502020204030204"/>
                <a:cs typeface="Calibri" panose="020F0502020204030204"/>
                <a:sym typeface="Calibri" panose="020F0502020204030204"/>
              </a:defRPr>
            </a:lvl8pPr>
            <a:lvl9pPr marR="0" lvl="8" algn="ctr" rtl="0">
              <a:spcBef>
                <a:spcPts val="0"/>
              </a:spcBef>
              <a:spcAft>
                <a:spcPts val="0"/>
              </a:spcAft>
              <a:buSzPts val="1400"/>
              <a:buNone/>
              <a:defRPr sz="3200" b="0" i="0" u="none" strike="noStrike" cap="none">
                <a:solidFill>
                  <a:srgbClr val="FF0000"/>
                </a:solidFill>
                <a:latin typeface="Calibri" panose="020F0502020204030204"/>
                <a:ea typeface="Calibri" panose="020F0502020204030204"/>
                <a:cs typeface="Calibri" panose="020F0502020204030204"/>
                <a:sym typeface="Calibri" panose="020F0502020204030204"/>
              </a:defRPr>
            </a:lvl9pPr>
          </a:lstStyle>
          <a:p/>
        </p:txBody>
      </p:sp>
      <p:sp>
        <p:nvSpPr>
          <p:cNvPr id="20" name="Google Shape;20;p3"/>
          <p:cNvSpPr txBox="1">
            <a:spLocks noGrp="1"/>
          </p:cNvSpPr>
          <p:nvPr>
            <p:ph type="body" idx="1"/>
          </p:nvPr>
        </p:nvSpPr>
        <p:spPr>
          <a:xfrm>
            <a:off x="485775" y="1090612"/>
            <a:ext cx="8388300" cy="3622800"/>
          </a:xfrm>
          <a:prstGeom prst="rect">
            <a:avLst/>
          </a:prstGeom>
          <a:noFill/>
          <a:ln>
            <a:noFill/>
          </a:ln>
        </p:spPr>
        <p:txBody>
          <a:bodyPr spcFirstLastPara="1" wrap="square" lIns="91425" tIns="45700" rIns="91425" bIns="45700" anchor="t" anchorCtr="0">
            <a:noAutofit/>
          </a:bodyPr>
          <a:lstStyle>
            <a:lvl1pPr marL="457200" marR="0" lvl="0" indent="-406400" algn="l" rtl="0">
              <a:spcBef>
                <a:spcPts val="560"/>
              </a:spcBef>
              <a:spcAft>
                <a:spcPts val="0"/>
              </a:spcAft>
              <a:buClr>
                <a:schemeClr val="dk1"/>
              </a:buClr>
              <a:buSzPts val="2800"/>
              <a:buFont typeface="Calibri" panose="020F0502020204030204"/>
              <a:buChar char="•"/>
              <a:defRPr sz="2800" b="0" i="0" u="none" strike="noStrike" cap="none">
                <a:solidFill>
                  <a:schemeClr val="dk1"/>
                </a:solidFill>
                <a:latin typeface="Calibri" panose="020F0502020204030204"/>
                <a:ea typeface="Calibri" panose="020F0502020204030204"/>
                <a:cs typeface="Calibri" panose="020F0502020204030204"/>
                <a:sym typeface="Calibri" panose="020F0502020204030204"/>
              </a:defRPr>
            </a:lvl1pPr>
            <a:lvl2pPr marL="914400" marR="0" lvl="1" indent="-381000" algn="l" rtl="0">
              <a:spcBef>
                <a:spcPts val="480"/>
              </a:spcBef>
              <a:spcAft>
                <a:spcPts val="0"/>
              </a:spcAft>
              <a:buClr>
                <a:srgbClr val="C00000"/>
              </a:buClr>
              <a:buSzPts val="2400"/>
              <a:buFont typeface="Arial" panose="020B0604020202020204"/>
              <a:buChar char="•"/>
              <a:defRPr sz="2400" b="0" i="0" u="none" strike="noStrike" cap="none">
                <a:solidFill>
                  <a:schemeClr val="dk1"/>
                </a:solidFill>
                <a:latin typeface="Calibri" panose="020F0502020204030204"/>
                <a:ea typeface="Calibri" panose="020F0502020204030204"/>
                <a:cs typeface="Calibri" panose="020F0502020204030204"/>
                <a:sym typeface="Calibri" panose="020F0502020204030204"/>
              </a:defRPr>
            </a:lvl2pPr>
            <a:lvl3pPr marL="1371600" marR="0" lvl="2" indent="-355600" algn="l" rtl="0">
              <a:spcBef>
                <a:spcPts val="400"/>
              </a:spcBef>
              <a:spcAft>
                <a:spcPts val="0"/>
              </a:spcAft>
              <a:buClr>
                <a:schemeClr val="dk1"/>
              </a:buClr>
              <a:buSzPts val="2000"/>
              <a:buFont typeface="Arial" panose="020B0604020202020204"/>
              <a:buChar char="•"/>
              <a:defRPr sz="2000" b="0" i="0" u="none" strike="noStrike" cap="none">
                <a:solidFill>
                  <a:schemeClr val="dk1"/>
                </a:solidFill>
                <a:latin typeface="Calibri" panose="020F0502020204030204"/>
                <a:ea typeface="Calibri" panose="020F0502020204030204"/>
                <a:cs typeface="Calibri" panose="020F0502020204030204"/>
                <a:sym typeface="Calibri" panose="020F0502020204030204"/>
              </a:defRPr>
            </a:lvl3pPr>
            <a:lvl4pPr marL="1828800" marR="0" lvl="3" indent="-355600" algn="l" rtl="0">
              <a:spcBef>
                <a:spcPts val="400"/>
              </a:spcBef>
              <a:spcAft>
                <a:spcPts val="0"/>
              </a:spcAft>
              <a:buClr>
                <a:schemeClr val="dk1"/>
              </a:buClr>
              <a:buSzPts val="2000"/>
              <a:buFont typeface="Arial" panose="020B0604020202020204"/>
              <a:buChar char="–"/>
              <a:defRPr sz="2000" b="0" i="0" u="none" strike="noStrike" cap="none">
                <a:solidFill>
                  <a:schemeClr val="dk1"/>
                </a:solidFill>
                <a:latin typeface="Calibri" panose="020F0502020204030204"/>
                <a:ea typeface="Calibri" panose="020F0502020204030204"/>
                <a:cs typeface="Calibri" panose="020F0502020204030204"/>
                <a:sym typeface="Calibri" panose="020F0502020204030204"/>
              </a:defRPr>
            </a:lvl4pPr>
            <a:lvl5pPr marL="2286000" marR="0" lvl="4" indent="-330200" algn="l" rtl="0">
              <a:spcBef>
                <a:spcPts val="320"/>
              </a:spcBef>
              <a:spcAft>
                <a:spcPts val="0"/>
              </a:spcAft>
              <a:buClr>
                <a:schemeClr val="dk1"/>
              </a:buClr>
              <a:buSzPts val="1600"/>
              <a:buFont typeface="Arial" panose="020B0604020202020204"/>
              <a:buChar char="»"/>
              <a:defRPr sz="1600" b="0" i="0" u="none" strike="noStrike" cap="none">
                <a:solidFill>
                  <a:schemeClr val="dk1"/>
                </a:solidFill>
                <a:latin typeface="Calibri" panose="020F0502020204030204"/>
                <a:ea typeface="Calibri" panose="020F0502020204030204"/>
                <a:cs typeface="Calibri" panose="020F0502020204030204"/>
                <a:sym typeface="Calibri" panose="020F0502020204030204"/>
              </a:defRPr>
            </a:lvl5pPr>
            <a:lvl6pPr marL="2743200" marR="0" lvl="5" indent="-330200" algn="l" rtl="0">
              <a:spcBef>
                <a:spcPts val="320"/>
              </a:spcBef>
              <a:spcAft>
                <a:spcPts val="0"/>
              </a:spcAft>
              <a:buClr>
                <a:schemeClr val="dk1"/>
              </a:buClr>
              <a:buSzPts val="1600"/>
              <a:buFont typeface="Arial" panose="020B0604020202020204"/>
              <a:buChar char="»"/>
              <a:defRPr sz="1600" b="0" i="0" u="none" strike="noStrike" cap="none">
                <a:solidFill>
                  <a:schemeClr val="dk1"/>
                </a:solidFill>
                <a:latin typeface="Calibri" panose="020F0502020204030204"/>
                <a:ea typeface="Calibri" panose="020F0502020204030204"/>
                <a:cs typeface="Calibri" panose="020F0502020204030204"/>
                <a:sym typeface="Calibri" panose="020F0502020204030204"/>
              </a:defRPr>
            </a:lvl6pPr>
            <a:lvl7pPr marL="3200400" marR="0" lvl="6" indent="-330200" algn="l" rtl="0">
              <a:spcBef>
                <a:spcPts val="320"/>
              </a:spcBef>
              <a:spcAft>
                <a:spcPts val="0"/>
              </a:spcAft>
              <a:buClr>
                <a:schemeClr val="dk1"/>
              </a:buClr>
              <a:buSzPts val="1600"/>
              <a:buFont typeface="Arial" panose="020B0604020202020204"/>
              <a:buChar char="»"/>
              <a:defRPr sz="1600" b="0" i="0" u="none" strike="noStrike" cap="none">
                <a:solidFill>
                  <a:schemeClr val="dk1"/>
                </a:solidFill>
                <a:latin typeface="Calibri" panose="020F0502020204030204"/>
                <a:ea typeface="Calibri" panose="020F0502020204030204"/>
                <a:cs typeface="Calibri" panose="020F0502020204030204"/>
                <a:sym typeface="Calibri" panose="020F0502020204030204"/>
              </a:defRPr>
            </a:lvl7pPr>
            <a:lvl8pPr marL="3657600" marR="0" lvl="7" indent="-330200" algn="l" rtl="0">
              <a:spcBef>
                <a:spcPts val="320"/>
              </a:spcBef>
              <a:spcAft>
                <a:spcPts val="0"/>
              </a:spcAft>
              <a:buClr>
                <a:schemeClr val="dk1"/>
              </a:buClr>
              <a:buSzPts val="1600"/>
              <a:buFont typeface="Arial" panose="020B0604020202020204"/>
              <a:buChar char="»"/>
              <a:defRPr sz="1600" b="0" i="0" u="none" strike="noStrike" cap="none">
                <a:solidFill>
                  <a:schemeClr val="dk1"/>
                </a:solidFill>
                <a:latin typeface="Calibri" panose="020F0502020204030204"/>
                <a:ea typeface="Calibri" panose="020F0502020204030204"/>
                <a:cs typeface="Calibri" panose="020F0502020204030204"/>
                <a:sym typeface="Calibri" panose="020F0502020204030204"/>
              </a:defRPr>
            </a:lvl8pPr>
            <a:lvl9pPr marL="4114800" marR="0" lvl="8" indent="-330200" algn="l" rtl="0">
              <a:spcBef>
                <a:spcPts val="320"/>
              </a:spcBef>
              <a:spcAft>
                <a:spcPts val="0"/>
              </a:spcAft>
              <a:buClr>
                <a:schemeClr val="dk1"/>
              </a:buClr>
              <a:buSzPts val="1600"/>
              <a:buFont typeface="Arial" panose="020B0604020202020204"/>
              <a:buChar char="»"/>
              <a:defRPr sz="1600" b="0" i="0" u="none" strike="noStrike" cap="none">
                <a:solidFill>
                  <a:schemeClr val="dk1"/>
                </a:solidFill>
                <a:latin typeface="Calibri" panose="020F0502020204030204"/>
                <a:ea typeface="Calibri" panose="020F0502020204030204"/>
                <a:cs typeface="Calibri" panose="020F0502020204030204"/>
                <a:sym typeface="Calibri" panose="020F0502020204030204"/>
              </a:defRPr>
            </a:lvl9pPr>
          </a:lstStyle>
          <a:p/>
        </p:txBody>
      </p:sp>
      <p:sp>
        <p:nvSpPr>
          <p:cNvPr id="21" name="Google Shape;21;p3"/>
          <p:cNvSpPr txBox="1"/>
          <p:nvPr/>
        </p:nvSpPr>
        <p:spPr>
          <a:xfrm>
            <a:off x="4086225" y="2478087"/>
            <a:ext cx="974700" cy="2460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chemeClr val="lt1"/>
              </a:buClr>
              <a:buSzPts val="1000"/>
              <a:buFont typeface="Arial" panose="020B0604020202020204"/>
              <a:buNone/>
            </a:pPr>
            <a:r>
              <a:rPr lang="en-US" sz="1000" b="0" i="0" u="none">
                <a:solidFill>
                  <a:schemeClr val="lt1"/>
                </a:solidFill>
                <a:latin typeface="Arial" panose="020B0604020202020204"/>
                <a:ea typeface="Arial" panose="020B0604020202020204"/>
                <a:cs typeface="Arial" panose="020B0604020202020204"/>
                <a:sym typeface="Arial" panose="020B0604020202020204"/>
              </a:rPr>
              <a:t>© 3GPP 2012</a:t>
            </a:r>
            <a:endParaRPr lang="en-US" sz="1000" b="0" i="0" u="none">
              <a:solidFill>
                <a:schemeClr val="lt1"/>
              </a:solidFill>
              <a:latin typeface="Arial" panose="020B0604020202020204"/>
              <a:ea typeface="Arial" panose="020B0604020202020204"/>
              <a:cs typeface="Arial" panose="020B0604020202020204"/>
              <a:sym typeface="Arial" panose="020B0604020202020204"/>
            </a:endParaRPr>
          </a:p>
        </p:txBody>
      </p:sp>
      <p:pic>
        <p:nvPicPr>
          <p:cNvPr id="22" name="Google Shape;22;p3"/>
          <p:cNvPicPr preferRelativeResize="0"/>
          <p:nvPr/>
        </p:nvPicPr>
        <p:blipFill rotWithShape="1">
          <a:blip r:embed="rId5"/>
          <a:srcRect/>
          <a:stretch>
            <a:fillRect/>
          </a:stretch>
        </p:blipFill>
        <p:spPr>
          <a:xfrm>
            <a:off x="8162925" y="115887"/>
            <a:ext cx="733425" cy="427037"/>
          </a:xfrm>
          <a:prstGeom prst="rect">
            <a:avLst/>
          </a:prstGeom>
          <a:noFill/>
          <a:ln>
            <a:noFill/>
          </a:ln>
        </p:spPr>
      </p:pic>
      <p:sp>
        <p:nvSpPr>
          <p:cNvPr id="23" name="Google Shape;23;p3"/>
          <p:cNvSpPr/>
          <p:nvPr/>
        </p:nvSpPr>
        <p:spPr>
          <a:xfrm>
            <a:off x="8308975" y="4773612"/>
            <a:ext cx="609600" cy="314400"/>
          </a:xfrm>
          <a:prstGeom prst="ellipse">
            <a:avLst/>
          </a:prstGeom>
          <a:solidFill>
            <a:schemeClr val="lt1">
              <a:alpha val="49800"/>
            </a:schemeClr>
          </a:solid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chemeClr val="dk1"/>
              </a:buClr>
              <a:buSzPts val="1000"/>
              <a:buFont typeface="Arial" panose="020B0604020202020204"/>
              <a:buNone/>
            </a:pPr>
            <a:fld id="{00000000-1234-1234-1234-123412341234}" type="slidenum">
              <a:rPr lang="en-US" sz="1000" b="1" i="0" u="none">
                <a:solidFill>
                  <a:schemeClr val="dk1"/>
                </a:solidFill>
                <a:latin typeface="Arial" panose="020B0604020202020204"/>
                <a:ea typeface="Arial" panose="020B0604020202020204"/>
                <a:cs typeface="Arial" panose="020B0604020202020204"/>
                <a:sym typeface="Arial" panose="020B0604020202020204"/>
              </a:rPr>
            </a:fld>
            <a:endParaRPr sz="1000" b="1" i="0" u="none">
              <a:solidFill>
                <a:schemeClr val="dk1"/>
              </a:solidFill>
              <a:latin typeface="Arial" panose="020B0604020202020204"/>
              <a:ea typeface="Arial" panose="020B0604020202020204"/>
              <a:cs typeface="Arial" panose="020B0604020202020204"/>
              <a:sym typeface="Arial" panose="020B0604020202020204"/>
            </a:endParaRPr>
          </a:p>
          <a:p>
            <a:pPr marL="0" marR="0" lvl="0" indent="0" algn="l" rtl="0">
              <a:lnSpc>
                <a:spcPct val="100000"/>
              </a:lnSpc>
              <a:spcBef>
                <a:spcPts val="0"/>
              </a:spcBef>
              <a:spcAft>
                <a:spcPts val="0"/>
              </a:spcAft>
              <a:buNone/>
            </a:pPr>
            <a:endParaRPr sz="1000" b="1" i="0" u="none">
              <a:solidFill>
                <a:schemeClr val="dk1"/>
              </a:solidFill>
              <a:latin typeface="Arial" panose="020B0604020202020204"/>
              <a:ea typeface="Arial" panose="020B0604020202020204"/>
              <a:cs typeface="Arial" panose="020B0604020202020204"/>
              <a:sym typeface="Arial" panose="020B0604020202020204"/>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9"/>
        <p:cNvGrpSpPr/>
        <p:nvPr/>
      </p:nvGrpSpPr>
      <p:grpSpPr>
        <a:xfrm>
          <a:off x="0" y="0"/>
          <a:ext cx="0" cy="0"/>
          <a:chOff x="0" y="0"/>
          <a:chExt cx="0" cy="0"/>
        </a:xfrm>
      </p:grpSpPr>
      <p:sp>
        <p:nvSpPr>
          <p:cNvPr id="30" name="Google Shape;30;p6"/>
          <p:cNvSpPr txBox="1">
            <a:spLocks noGrp="1"/>
          </p:cNvSpPr>
          <p:nvPr>
            <p:ph type="title"/>
          </p:nvPr>
        </p:nvSpPr>
        <p:spPr>
          <a:xfrm>
            <a:off x="457200" y="206375"/>
            <a:ext cx="8229600" cy="857400"/>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4400" b="0" i="0" u="none" strike="noStrike" cap="none">
                <a:solidFill>
                  <a:schemeClr val="dk1"/>
                </a:solidFill>
                <a:latin typeface="Calibri" panose="020F0502020204030204"/>
                <a:ea typeface="Calibri" panose="020F0502020204030204"/>
                <a:cs typeface="Calibri" panose="020F0502020204030204"/>
                <a:sym typeface="Calibri" panose="020F0502020204030204"/>
              </a:defRPr>
            </a:lvl1pPr>
            <a:lvl2pPr marR="0" lvl="1" algn="ctr" rtl="0">
              <a:spcBef>
                <a:spcPts val="0"/>
              </a:spcBef>
              <a:spcAft>
                <a:spcPts val="0"/>
              </a:spcAft>
              <a:buSzPts val="1400"/>
              <a:buNone/>
              <a:defRPr sz="4400" b="0" i="0" u="none" strike="noStrike" cap="none">
                <a:solidFill>
                  <a:schemeClr val="dk1"/>
                </a:solidFill>
                <a:latin typeface="Calibri" panose="020F0502020204030204"/>
                <a:ea typeface="Calibri" panose="020F0502020204030204"/>
                <a:cs typeface="Calibri" panose="020F0502020204030204"/>
                <a:sym typeface="Calibri" panose="020F0502020204030204"/>
              </a:defRPr>
            </a:lvl2pPr>
            <a:lvl3pPr marR="0" lvl="2" algn="ctr" rtl="0">
              <a:spcBef>
                <a:spcPts val="0"/>
              </a:spcBef>
              <a:spcAft>
                <a:spcPts val="0"/>
              </a:spcAft>
              <a:buSzPts val="1400"/>
              <a:buNone/>
              <a:defRPr sz="4400" b="0" i="0" u="none" strike="noStrike" cap="none">
                <a:solidFill>
                  <a:schemeClr val="dk1"/>
                </a:solidFill>
                <a:latin typeface="Calibri" panose="020F0502020204030204"/>
                <a:ea typeface="Calibri" panose="020F0502020204030204"/>
                <a:cs typeface="Calibri" panose="020F0502020204030204"/>
                <a:sym typeface="Calibri" panose="020F0502020204030204"/>
              </a:defRPr>
            </a:lvl3pPr>
            <a:lvl4pPr marR="0" lvl="3" algn="ctr" rtl="0">
              <a:spcBef>
                <a:spcPts val="0"/>
              </a:spcBef>
              <a:spcAft>
                <a:spcPts val="0"/>
              </a:spcAft>
              <a:buSzPts val="1400"/>
              <a:buNone/>
              <a:defRPr sz="4400" b="0" i="0" u="none" strike="noStrike" cap="none">
                <a:solidFill>
                  <a:schemeClr val="dk1"/>
                </a:solidFill>
                <a:latin typeface="Calibri" panose="020F0502020204030204"/>
                <a:ea typeface="Calibri" panose="020F0502020204030204"/>
                <a:cs typeface="Calibri" panose="020F0502020204030204"/>
                <a:sym typeface="Calibri" panose="020F0502020204030204"/>
              </a:defRPr>
            </a:lvl4pPr>
            <a:lvl5pPr marR="0" lvl="4" algn="ctr" rtl="0">
              <a:spcBef>
                <a:spcPts val="0"/>
              </a:spcBef>
              <a:spcAft>
                <a:spcPts val="0"/>
              </a:spcAft>
              <a:buSzPts val="1400"/>
              <a:buNone/>
              <a:defRPr sz="4400" b="0" i="0" u="none" strike="noStrike" cap="none">
                <a:solidFill>
                  <a:schemeClr val="dk1"/>
                </a:solidFill>
                <a:latin typeface="Calibri" panose="020F0502020204030204"/>
                <a:ea typeface="Calibri" panose="020F0502020204030204"/>
                <a:cs typeface="Calibri" panose="020F0502020204030204"/>
                <a:sym typeface="Calibri" panose="020F0502020204030204"/>
              </a:defRPr>
            </a:lvl5pPr>
            <a:lvl6pPr marR="0" lvl="5" algn="ctr" rtl="0">
              <a:spcBef>
                <a:spcPts val="0"/>
              </a:spcBef>
              <a:spcAft>
                <a:spcPts val="0"/>
              </a:spcAft>
              <a:buSzPts val="1400"/>
              <a:buNone/>
              <a:defRPr sz="4400" b="0" i="0" u="none" strike="noStrike" cap="none">
                <a:solidFill>
                  <a:schemeClr val="dk1"/>
                </a:solidFill>
                <a:latin typeface="Calibri" panose="020F0502020204030204"/>
                <a:ea typeface="Calibri" panose="020F0502020204030204"/>
                <a:cs typeface="Calibri" panose="020F0502020204030204"/>
                <a:sym typeface="Calibri" panose="020F0502020204030204"/>
              </a:defRPr>
            </a:lvl6pPr>
            <a:lvl7pPr marR="0" lvl="6" algn="ctr" rtl="0">
              <a:spcBef>
                <a:spcPts val="0"/>
              </a:spcBef>
              <a:spcAft>
                <a:spcPts val="0"/>
              </a:spcAft>
              <a:buSzPts val="1400"/>
              <a:buNone/>
              <a:defRPr sz="4400" b="0" i="0" u="none" strike="noStrike" cap="none">
                <a:solidFill>
                  <a:schemeClr val="dk1"/>
                </a:solidFill>
                <a:latin typeface="Calibri" panose="020F0502020204030204"/>
                <a:ea typeface="Calibri" panose="020F0502020204030204"/>
                <a:cs typeface="Calibri" panose="020F0502020204030204"/>
                <a:sym typeface="Calibri" panose="020F0502020204030204"/>
              </a:defRPr>
            </a:lvl7pPr>
            <a:lvl8pPr marR="0" lvl="7" algn="ctr" rtl="0">
              <a:spcBef>
                <a:spcPts val="0"/>
              </a:spcBef>
              <a:spcAft>
                <a:spcPts val="0"/>
              </a:spcAft>
              <a:buSzPts val="1400"/>
              <a:buNone/>
              <a:defRPr sz="4400" b="0" i="0" u="none" strike="noStrike" cap="none">
                <a:solidFill>
                  <a:schemeClr val="dk1"/>
                </a:solidFill>
                <a:latin typeface="Calibri" panose="020F0502020204030204"/>
                <a:ea typeface="Calibri" panose="020F0502020204030204"/>
                <a:cs typeface="Calibri" panose="020F0502020204030204"/>
                <a:sym typeface="Calibri" panose="020F0502020204030204"/>
              </a:defRPr>
            </a:lvl8pPr>
            <a:lvl9pPr marR="0" lvl="8" algn="ctr" rtl="0">
              <a:spcBef>
                <a:spcPts val="0"/>
              </a:spcBef>
              <a:spcAft>
                <a:spcPts val="0"/>
              </a:spcAft>
              <a:buSzPts val="1400"/>
              <a:buNone/>
              <a:defRPr sz="4400" b="0" i="0" u="none" strike="noStrike" cap="none">
                <a:solidFill>
                  <a:schemeClr val="dk1"/>
                </a:solidFill>
                <a:latin typeface="Calibri" panose="020F0502020204030204"/>
                <a:ea typeface="Calibri" panose="020F0502020204030204"/>
                <a:cs typeface="Calibri" panose="020F0502020204030204"/>
                <a:sym typeface="Calibri" panose="020F0502020204030204"/>
              </a:defRPr>
            </a:lvl9pPr>
          </a:lstStyle>
          <a:p/>
        </p:txBody>
      </p:sp>
      <p:sp>
        <p:nvSpPr>
          <p:cNvPr id="31" name="Google Shape;31;p6"/>
          <p:cNvSpPr txBox="1">
            <a:spLocks noGrp="1"/>
          </p:cNvSpPr>
          <p:nvPr>
            <p:ph type="body" idx="1"/>
          </p:nvPr>
        </p:nvSpPr>
        <p:spPr>
          <a:xfrm>
            <a:off x="457200" y="1200150"/>
            <a:ext cx="8229600" cy="3394200"/>
          </a:xfrm>
          <a:prstGeom prst="rect">
            <a:avLst/>
          </a:prstGeom>
          <a:noFill/>
          <a:ln>
            <a:noFill/>
          </a:ln>
        </p:spPr>
        <p:txBody>
          <a:bodyPr spcFirstLastPara="1" wrap="square" lIns="91425" tIns="45700" rIns="91425" bIns="45700" anchor="t" anchorCtr="0">
            <a:noAutofit/>
          </a:bodyPr>
          <a:lstStyle>
            <a:lvl1pPr marL="457200" marR="0" lvl="0" indent="-431800" algn="l" rtl="0">
              <a:spcBef>
                <a:spcPts val="640"/>
              </a:spcBef>
              <a:spcAft>
                <a:spcPts val="0"/>
              </a:spcAft>
              <a:buClr>
                <a:schemeClr val="dk1"/>
              </a:buClr>
              <a:buSzPts val="3200"/>
              <a:buFont typeface="Arial" panose="020B0604020202020204"/>
              <a:buChar char="•"/>
              <a:defRPr sz="3200" b="0" i="0" u="none" strike="noStrike" cap="none">
                <a:solidFill>
                  <a:schemeClr val="dk1"/>
                </a:solidFill>
                <a:latin typeface="Calibri" panose="020F0502020204030204"/>
                <a:ea typeface="Calibri" panose="020F0502020204030204"/>
                <a:cs typeface="Calibri" panose="020F0502020204030204"/>
                <a:sym typeface="Calibri" panose="020F0502020204030204"/>
              </a:defRPr>
            </a:lvl1pPr>
            <a:lvl2pPr marL="914400" marR="0" lvl="1" indent="-406400" algn="l" rtl="0">
              <a:spcBef>
                <a:spcPts val="560"/>
              </a:spcBef>
              <a:spcAft>
                <a:spcPts val="0"/>
              </a:spcAft>
              <a:buClr>
                <a:schemeClr val="dk1"/>
              </a:buClr>
              <a:buSzPts val="2800"/>
              <a:buFont typeface="Arial" panose="020B0604020202020204"/>
              <a:buChar char="–"/>
              <a:defRPr sz="2800" b="0" i="0" u="none" strike="noStrike" cap="none">
                <a:solidFill>
                  <a:schemeClr val="dk1"/>
                </a:solidFill>
                <a:latin typeface="Calibri" panose="020F0502020204030204"/>
                <a:ea typeface="Calibri" panose="020F0502020204030204"/>
                <a:cs typeface="Calibri" panose="020F0502020204030204"/>
                <a:sym typeface="Calibri" panose="020F0502020204030204"/>
              </a:defRPr>
            </a:lvl2pPr>
            <a:lvl3pPr marL="1371600" marR="0" lvl="2" indent="-381000" algn="l" rtl="0">
              <a:spcBef>
                <a:spcPts val="480"/>
              </a:spcBef>
              <a:spcAft>
                <a:spcPts val="0"/>
              </a:spcAft>
              <a:buClr>
                <a:schemeClr val="dk1"/>
              </a:buClr>
              <a:buSzPts val="2400"/>
              <a:buFont typeface="Arial" panose="020B0604020202020204"/>
              <a:buChar char="•"/>
              <a:defRPr sz="2400" b="0" i="0" u="none" strike="noStrike" cap="none">
                <a:solidFill>
                  <a:schemeClr val="dk1"/>
                </a:solidFill>
                <a:latin typeface="Calibri" panose="020F0502020204030204"/>
                <a:ea typeface="Calibri" panose="020F0502020204030204"/>
                <a:cs typeface="Calibri" panose="020F0502020204030204"/>
                <a:sym typeface="Calibri" panose="020F0502020204030204"/>
              </a:defRPr>
            </a:lvl3pPr>
            <a:lvl4pPr marL="1828800" marR="0" lvl="3" indent="-355600" algn="l" rtl="0">
              <a:spcBef>
                <a:spcPts val="400"/>
              </a:spcBef>
              <a:spcAft>
                <a:spcPts val="0"/>
              </a:spcAft>
              <a:buClr>
                <a:schemeClr val="dk1"/>
              </a:buClr>
              <a:buSzPts val="2000"/>
              <a:buFont typeface="Arial" panose="020B0604020202020204"/>
              <a:buChar char="–"/>
              <a:defRPr sz="2000" b="0" i="0" u="none" strike="noStrike" cap="none">
                <a:solidFill>
                  <a:schemeClr val="dk1"/>
                </a:solidFill>
                <a:latin typeface="Calibri" panose="020F0502020204030204"/>
                <a:ea typeface="Calibri" panose="020F0502020204030204"/>
                <a:cs typeface="Calibri" panose="020F0502020204030204"/>
                <a:sym typeface="Calibri" panose="020F0502020204030204"/>
              </a:defRPr>
            </a:lvl4pPr>
            <a:lvl5pPr marL="2286000" marR="0" lvl="4" indent="-355600" algn="l" rtl="0">
              <a:spcBef>
                <a:spcPts val="400"/>
              </a:spcBef>
              <a:spcAft>
                <a:spcPts val="0"/>
              </a:spcAft>
              <a:buClr>
                <a:schemeClr val="dk1"/>
              </a:buClr>
              <a:buSzPts val="2000"/>
              <a:buFont typeface="Arial" panose="020B0604020202020204"/>
              <a:buChar char="»"/>
              <a:defRPr sz="2000" b="0" i="0" u="none" strike="noStrike" cap="none">
                <a:solidFill>
                  <a:schemeClr val="dk1"/>
                </a:solidFill>
                <a:latin typeface="Calibri" panose="020F0502020204030204"/>
                <a:ea typeface="Calibri" panose="020F0502020204030204"/>
                <a:cs typeface="Calibri" panose="020F0502020204030204"/>
                <a:sym typeface="Calibri" panose="020F0502020204030204"/>
              </a:defRPr>
            </a:lvl5pPr>
            <a:lvl6pPr marL="2743200" marR="0" lvl="5" indent="-355600" algn="l" rtl="0">
              <a:spcBef>
                <a:spcPts val="400"/>
              </a:spcBef>
              <a:spcAft>
                <a:spcPts val="0"/>
              </a:spcAft>
              <a:buClr>
                <a:schemeClr val="dk1"/>
              </a:buClr>
              <a:buSzPts val="2000"/>
              <a:buFont typeface="Arial" panose="020B0604020202020204"/>
              <a:buChar char="•"/>
              <a:defRPr sz="2000" b="0" i="0" u="none" strike="noStrike" cap="none">
                <a:solidFill>
                  <a:schemeClr val="dk1"/>
                </a:solidFill>
                <a:latin typeface="Calibri" panose="020F0502020204030204"/>
                <a:ea typeface="Calibri" panose="020F0502020204030204"/>
                <a:cs typeface="Calibri" panose="020F0502020204030204"/>
                <a:sym typeface="Calibri" panose="020F0502020204030204"/>
              </a:defRPr>
            </a:lvl6pPr>
            <a:lvl7pPr marL="3200400" marR="0" lvl="6" indent="-355600" algn="l" rtl="0">
              <a:spcBef>
                <a:spcPts val="400"/>
              </a:spcBef>
              <a:spcAft>
                <a:spcPts val="0"/>
              </a:spcAft>
              <a:buClr>
                <a:schemeClr val="dk1"/>
              </a:buClr>
              <a:buSzPts val="2000"/>
              <a:buFont typeface="Arial" panose="020B0604020202020204"/>
              <a:buChar char="•"/>
              <a:defRPr sz="2000" b="0" i="0" u="none" strike="noStrike" cap="none">
                <a:solidFill>
                  <a:schemeClr val="dk1"/>
                </a:solidFill>
                <a:latin typeface="Calibri" panose="020F0502020204030204"/>
                <a:ea typeface="Calibri" panose="020F0502020204030204"/>
                <a:cs typeface="Calibri" panose="020F0502020204030204"/>
                <a:sym typeface="Calibri" panose="020F0502020204030204"/>
              </a:defRPr>
            </a:lvl7pPr>
            <a:lvl8pPr marL="3657600" marR="0" lvl="7" indent="-355600" algn="l" rtl="0">
              <a:spcBef>
                <a:spcPts val="400"/>
              </a:spcBef>
              <a:spcAft>
                <a:spcPts val="0"/>
              </a:spcAft>
              <a:buClr>
                <a:schemeClr val="dk1"/>
              </a:buClr>
              <a:buSzPts val="2000"/>
              <a:buFont typeface="Arial" panose="020B0604020202020204"/>
              <a:buChar char="•"/>
              <a:defRPr sz="2000" b="0" i="0" u="none" strike="noStrike" cap="none">
                <a:solidFill>
                  <a:schemeClr val="dk1"/>
                </a:solidFill>
                <a:latin typeface="Calibri" panose="020F0502020204030204"/>
                <a:ea typeface="Calibri" panose="020F0502020204030204"/>
                <a:cs typeface="Calibri" panose="020F0502020204030204"/>
                <a:sym typeface="Calibri" panose="020F0502020204030204"/>
              </a:defRPr>
            </a:lvl8pPr>
            <a:lvl9pPr marL="4114800" marR="0" lvl="8" indent="-355600" algn="l" rtl="0">
              <a:spcBef>
                <a:spcPts val="400"/>
              </a:spcBef>
              <a:spcAft>
                <a:spcPts val="0"/>
              </a:spcAft>
              <a:buClr>
                <a:schemeClr val="dk1"/>
              </a:buClr>
              <a:buSzPts val="2000"/>
              <a:buFont typeface="Arial" panose="020B0604020202020204"/>
              <a:buChar char="•"/>
              <a:defRPr sz="2000" b="0" i="0" u="none" strike="noStrike" cap="none">
                <a:solidFill>
                  <a:schemeClr val="dk1"/>
                </a:solidFill>
                <a:latin typeface="Calibri" panose="020F0502020204030204"/>
                <a:ea typeface="Calibri" panose="020F0502020204030204"/>
                <a:cs typeface="Calibri" panose="020F0502020204030204"/>
                <a:sym typeface="Calibri" panose="020F0502020204030204"/>
              </a:defRPr>
            </a:lvl9pPr>
          </a:lstStyle>
          <a:p/>
        </p:txBody>
      </p:sp>
      <p:sp>
        <p:nvSpPr>
          <p:cNvPr id="32" name="Google Shape;32;p6"/>
          <p:cNvSpPr txBox="1">
            <a:spLocks noGrp="1"/>
          </p:cNvSpPr>
          <p:nvPr>
            <p:ph type="dt" idx="10"/>
          </p:nvPr>
        </p:nvSpPr>
        <p:spPr>
          <a:xfrm>
            <a:off x="457200" y="4767262"/>
            <a:ext cx="2133600" cy="274500"/>
          </a:xfrm>
          <a:prstGeom prst="rect">
            <a:avLst/>
          </a:prstGeom>
          <a:noFill/>
          <a:ln>
            <a:noFill/>
          </a:ln>
        </p:spPr>
        <p:txBody>
          <a:bodyPr spcFirstLastPara="1" wrap="square" lIns="91425" tIns="45700" rIns="91425" bIns="45700" anchor="ctr" anchorCtr="0">
            <a:noAutofit/>
          </a:bodyPr>
          <a:lstStyle>
            <a:lvl1pPr marR="0" lvl="0" algn="l" rtl="0">
              <a:lnSpc>
                <a:spcPct val="100000"/>
              </a:lnSpc>
              <a:spcBef>
                <a:spcPts val="0"/>
              </a:spcBef>
              <a:spcAft>
                <a:spcPts val="0"/>
              </a:spcAft>
              <a:buSzPts val="1400"/>
              <a:buNone/>
              <a:defRPr sz="1200" b="0" i="0" u="none">
                <a:solidFill>
                  <a:srgbClr val="898989"/>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SzPts val="1400"/>
              <a:buNone/>
              <a:defRPr sz="1000" b="0" i="0" u="none" strike="noStrike" cap="none">
                <a:solidFill>
                  <a:schemeClr val="dk1"/>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SzPts val="1400"/>
              <a:buNone/>
              <a:defRPr sz="1000" b="0" i="0" u="none" strike="noStrike" cap="none">
                <a:solidFill>
                  <a:schemeClr val="dk1"/>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SzPts val="1400"/>
              <a:buNone/>
              <a:defRPr sz="1000" b="0" i="0" u="none" strike="noStrike" cap="none">
                <a:solidFill>
                  <a:schemeClr val="dk1"/>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SzPts val="1400"/>
              <a:buNone/>
              <a:defRPr sz="1000" b="0" i="0" u="none" strike="noStrike" cap="none">
                <a:solidFill>
                  <a:schemeClr val="dk1"/>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SzPts val="1400"/>
              <a:buNone/>
              <a:defRPr sz="1000" b="0" i="0" u="none" strike="noStrike" cap="none">
                <a:solidFill>
                  <a:schemeClr val="dk1"/>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SzPts val="1400"/>
              <a:buNone/>
              <a:defRPr sz="1000" b="0" i="0" u="none" strike="noStrike" cap="none">
                <a:solidFill>
                  <a:schemeClr val="dk1"/>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SzPts val="1400"/>
              <a:buNone/>
              <a:defRPr sz="1000" b="0" i="0" u="none" strike="noStrike" cap="none">
                <a:solidFill>
                  <a:schemeClr val="dk1"/>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SzPts val="1400"/>
              <a:buNone/>
              <a:defRPr sz="1000" b="0" i="0" u="none" strike="noStrike" cap="none">
                <a:solidFill>
                  <a:schemeClr val="dk1"/>
                </a:solidFill>
                <a:latin typeface="Arial" panose="020B0604020202020204"/>
                <a:ea typeface="Arial" panose="020B0604020202020204"/>
                <a:cs typeface="Arial" panose="020B0604020202020204"/>
                <a:sym typeface="Arial" panose="020B0604020202020204"/>
              </a:defRPr>
            </a:lvl9pPr>
          </a:lstStyle>
          <a:p/>
        </p:txBody>
      </p:sp>
      <p:sp>
        <p:nvSpPr>
          <p:cNvPr id="33" name="Google Shape;33;p6"/>
          <p:cNvSpPr txBox="1">
            <a:spLocks noGrp="1"/>
          </p:cNvSpPr>
          <p:nvPr>
            <p:ph type="ftr" idx="11"/>
          </p:nvPr>
        </p:nvSpPr>
        <p:spPr>
          <a:xfrm>
            <a:off x="3124200" y="4767262"/>
            <a:ext cx="2895600" cy="274500"/>
          </a:xfrm>
          <a:prstGeom prst="rect">
            <a:avLst/>
          </a:prstGeom>
          <a:noFill/>
          <a:ln>
            <a:noFill/>
          </a:ln>
        </p:spPr>
        <p:txBody>
          <a:bodyPr spcFirstLastPara="1" wrap="square" lIns="91425" tIns="45700" rIns="91425" bIns="45700" anchor="ctr" anchorCtr="0">
            <a:noAutofit/>
          </a:bodyPr>
          <a:lstStyle>
            <a:lvl1pPr marR="0" lvl="0" algn="l" rtl="0">
              <a:lnSpc>
                <a:spcPct val="100000"/>
              </a:lnSpc>
              <a:spcBef>
                <a:spcPts val="0"/>
              </a:spcBef>
              <a:spcAft>
                <a:spcPts val="0"/>
              </a:spcAft>
              <a:buSzPts val="1400"/>
              <a:buNone/>
              <a:defRPr sz="1000" b="0" i="0" u="none">
                <a:solidFill>
                  <a:schemeClr val="dk1"/>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SzPts val="1400"/>
              <a:buNone/>
              <a:defRPr sz="1000" b="0" i="0" u="none" strike="noStrike" cap="none">
                <a:solidFill>
                  <a:schemeClr val="dk1"/>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SzPts val="1400"/>
              <a:buNone/>
              <a:defRPr sz="1000" b="0" i="0" u="none" strike="noStrike" cap="none">
                <a:solidFill>
                  <a:schemeClr val="dk1"/>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SzPts val="1400"/>
              <a:buNone/>
              <a:defRPr sz="1000" b="0" i="0" u="none" strike="noStrike" cap="none">
                <a:solidFill>
                  <a:schemeClr val="dk1"/>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SzPts val="1400"/>
              <a:buNone/>
              <a:defRPr sz="1000" b="0" i="0" u="none" strike="noStrike" cap="none">
                <a:solidFill>
                  <a:schemeClr val="dk1"/>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SzPts val="1400"/>
              <a:buNone/>
              <a:defRPr sz="1000" b="0" i="0" u="none" strike="noStrike" cap="none">
                <a:solidFill>
                  <a:schemeClr val="dk1"/>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SzPts val="1400"/>
              <a:buNone/>
              <a:defRPr sz="1000" b="0" i="0" u="none" strike="noStrike" cap="none">
                <a:solidFill>
                  <a:schemeClr val="dk1"/>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SzPts val="1400"/>
              <a:buNone/>
              <a:defRPr sz="1000" b="0" i="0" u="none" strike="noStrike" cap="none">
                <a:solidFill>
                  <a:schemeClr val="dk1"/>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SzPts val="1400"/>
              <a:buNone/>
              <a:defRPr sz="1000" b="0" i="0" u="none" strike="noStrike" cap="none">
                <a:solidFill>
                  <a:schemeClr val="dk1"/>
                </a:solidFill>
                <a:latin typeface="Arial" panose="020B0604020202020204"/>
                <a:ea typeface="Arial" panose="020B0604020202020204"/>
                <a:cs typeface="Arial" panose="020B0604020202020204"/>
                <a:sym typeface="Arial" panose="020B0604020202020204"/>
              </a:defRPr>
            </a:lvl9pPr>
          </a:lstStyle>
          <a:p/>
        </p:txBody>
      </p:sp>
      <p:sp>
        <p:nvSpPr>
          <p:cNvPr id="34" name="Google Shape;34;p6"/>
          <p:cNvSpPr txBox="1">
            <a:spLocks noGrp="1"/>
          </p:cNvSpPr>
          <p:nvPr>
            <p:ph type="sldNum" idx="12"/>
          </p:nvPr>
        </p:nvSpPr>
        <p:spPr>
          <a:xfrm>
            <a:off x="6553200" y="4767262"/>
            <a:ext cx="2133600" cy="274500"/>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898989"/>
              </a:buClr>
              <a:buSzPts val="1200"/>
              <a:buFont typeface="Arial" panose="020B0604020202020204"/>
              <a:buNone/>
              <a:defRPr sz="1200" b="0" i="0" u="none">
                <a:solidFill>
                  <a:srgbClr val="898989"/>
                </a:solidFill>
                <a:latin typeface="Arial" panose="020B0604020202020204"/>
                <a:ea typeface="Arial" panose="020B0604020202020204"/>
                <a:cs typeface="Arial" panose="020B0604020202020204"/>
                <a:sym typeface="Arial" panose="020B0604020202020204"/>
              </a:defRPr>
            </a:lvl1pPr>
            <a:lvl2pPr marL="0" marR="0" lvl="1" indent="0" algn="r" rtl="0">
              <a:lnSpc>
                <a:spcPct val="100000"/>
              </a:lnSpc>
              <a:spcBef>
                <a:spcPts val="0"/>
              </a:spcBef>
              <a:spcAft>
                <a:spcPts val="0"/>
              </a:spcAft>
              <a:buClr>
                <a:srgbClr val="898989"/>
              </a:buClr>
              <a:buSzPts val="1200"/>
              <a:buFont typeface="Arial" panose="020B0604020202020204"/>
              <a:buNone/>
              <a:defRPr sz="1200" b="0" i="0" u="none">
                <a:solidFill>
                  <a:srgbClr val="898989"/>
                </a:solidFill>
                <a:latin typeface="Arial" panose="020B0604020202020204"/>
                <a:ea typeface="Arial" panose="020B0604020202020204"/>
                <a:cs typeface="Arial" panose="020B0604020202020204"/>
                <a:sym typeface="Arial" panose="020B0604020202020204"/>
              </a:defRPr>
            </a:lvl2pPr>
            <a:lvl3pPr marL="0" marR="0" lvl="2" indent="0" algn="r" rtl="0">
              <a:lnSpc>
                <a:spcPct val="100000"/>
              </a:lnSpc>
              <a:spcBef>
                <a:spcPts val="0"/>
              </a:spcBef>
              <a:spcAft>
                <a:spcPts val="0"/>
              </a:spcAft>
              <a:buClr>
                <a:srgbClr val="898989"/>
              </a:buClr>
              <a:buSzPts val="1200"/>
              <a:buFont typeface="Arial" panose="020B0604020202020204"/>
              <a:buNone/>
              <a:defRPr sz="1200" b="0" i="0" u="none">
                <a:solidFill>
                  <a:srgbClr val="898989"/>
                </a:solidFill>
                <a:latin typeface="Arial" panose="020B0604020202020204"/>
                <a:ea typeface="Arial" panose="020B0604020202020204"/>
                <a:cs typeface="Arial" panose="020B0604020202020204"/>
                <a:sym typeface="Arial" panose="020B0604020202020204"/>
              </a:defRPr>
            </a:lvl3pPr>
            <a:lvl4pPr marL="0" marR="0" lvl="3" indent="0" algn="r" rtl="0">
              <a:lnSpc>
                <a:spcPct val="100000"/>
              </a:lnSpc>
              <a:spcBef>
                <a:spcPts val="0"/>
              </a:spcBef>
              <a:spcAft>
                <a:spcPts val="0"/>
              </a:spcAft>
              <a:buClr>
                <a:srgbClr val="898989"/>
              </a:buClr>
              <a:buSzPts val="1200"/>
              <a:buFont typeface="Arial" panose="020B0604020202020204"/>
              <a:buNone/>
              <a:defRPr sz="1200" b="0" i="0" u="none">
                <a:solidFill>
                  <a:srgbClr val="898989"/>
                </a:solidFill>
                <a:latin typeface="Arial" panose="020B0604020202020204"/>
                <a:ea typeface="Arial" panose="020B0604020202020204"/>
                <a:cs typeface="Arial" panose="020B0604020202020204"/>
                <a:sym typeface="Arial" panose="020B0604020202020204"/>
              </a:defRPr>
            </a:lvl4pPr>
            <a:lvl5pPr marL="0" marR="0" lvl="4" indent="0" algn="r" rtl="0">
              <a:lnSpc>
                <a:spcPct val="100000"/>
              </a:lnSpc>
              <a:spcBef>
                <a:spcPts val="0"/>
              </a:spcBef>
              <a:spcAft>
                <a:spcPts val="0"/>
              </a:spcAft>
              <a:buClr>
                <a:srgbClr val="898989"/>
              </a:buClr>
              <a:buSzPts val="1200"/>
              <a:buFont typeface="Arial" panose="020B0604020202020204"/>
              <a:buNone/>
              <a:defRPr sz="1200" b="0" i="0" u="none">
                <a:solidFill>
                  <a:srgbClr val="898989"/>
                </a:solidFill>
                <a:latin typeface="Arial" panose="020B0604020202020204"/>
                <a:ea typeface="Arial" panose="020B0604020202020204"/>
                <a:cs typeface="Arial" panose="020B0604020202020204"/>
                <a:sym typeface="Arial" panose="020B0604020202020204"/>
              </a:defRPr>
            </a:lvl5pPr>
            <a:lvl6pPr marL="0" marR="0" lvl="5" indent="0" algn="r" rtl="0">
              <a:lnSpc>
                <a:spcPct val="100000"/>
              </a:lnSpc>
              <a:spcBef>
                <a:spcPts val="0"/>
              </a:spcBef>
              <a:spcAft>
                <a:spcPts val="0"/>
              </a:spcAft>
              <a:buClr>
                <a:srgbClr val="898989"/>
              </a:buClr>
              <a:buSzPts val="1200"/>
              <a:buFont typeface="Arial" panose="020B0604020202020204"/>
              <a:buNone/>
              <a:defRPr sz="1200" b="0" i="0" u="none">
                <a:solidFill>
                  <a:srgbClr val="898989"/>
                </a:solidFill>
                <a:latin typeface="Arial" panose="020B0604020202020204"/>
                <a:ea typeface="Arial" panose="020B0604020202020204"/>
                <a:cs typeface="Arial" panose="020B0604020202020204"/>
                <a:sym typeface="Arial" panose="020B0604020202020204"/>
              </a:defRPr>
            </a:lvl6pPr>
            <a:lvl7pPr marL="0" marR="0" lvl="6" indent="0" algn="r" rtl="0">
              <a:lnSpc>
                <a:spcPct val="100000"/>
              </a:lnSpc>
              <a:spcBef>
                <a:spcPts val="0"/>
              </a:spcBef>
              <a:spcAft>
                <a:spcPts val="0"/>
              </a:spcAft>
              <a:buClr>
                <a:srgbClr val="898989"/>
              </a:buClr>
              <a:buSzPts val="1200"/>
              <a:buFont typeface="Arial" panose="020B0604020202020204"/>
              <a:buNone/>
              <a:defRPr sz="1200" b="0" i="0" u="none">
                <a:solidFill>
                  <a:srgbClr val="898989"/>
                </a:solidFill>
                <a:latin typeface="Arial" panose="020B0604020202020204"/>
                <a:ea typeface="Arial" panose="020B0604020202020204"/>
                <a:cs typeface="Arial" panose="020B0604020202020204"/>
                <a:sym typeface="Arial" panose="020B0604020202020204"/>
              </a:defRPr>
            </a:lvl7pPr>
            <a:lvl8pPr marL="0" marR="0" lvl="7" indent="0" algn="r" rtl="0">
              <a:lnSpc>
                <a:spcPct val="100000"/>
              </a:lnSpc>
              <a:spcBef>
                <a:spcPts val="0"/>
              </a:spcBef>
              <a:spcAft>
                <a:spcPts val="0"/>
              </a:spcAft>
              <a:buClr>
                <a:srgbClr val="898989"/>
              </a:buClr>
              <a:buSzPts val="1200"/>
              <a:buFont typeface="Arial" panose="020B0604020202020204"/>
              <a:buNone/>
              <a:defRPr sz="1200" b="0" i="0" u="none">
                <a:solidFill>
                  <a:srgbClr val="898989"/>
                </a:solidFill>
                <a:latin typeface="Arial" panose="020B0604020202020204"/>
                <a:ea typeface="Arial" panose="020B0604020202020204"/>
                <a:cs typeface="Arial" panose="020B0604020202020204"/>
                <a:sym typeface="Arial" panose="020B0604020202020204"/>
              </a:defRPr>
            </a:lvl8pPr>
            <a:lvl9pPr marL="0" marR="0" lvl="8" indent="0" algn="r" rtl="0">
              <a:lnSpc>
                <a:spcPct val="100000"/>
              </a:lnSpc>
              <a:spcBef>
                <a:spcPts val="0"/>
              </a:spcBef>
              <a:spcAft>
                <a:spcPts val="0"/>
              </a:spcAft>
              <a:buClr>
                <a:srgbClr val="898989"/>
              </a:buClr>
              <a:buSzPts val="1200"/>
              <a:buFont typeface="Arial" panose="020B0604020202020204"/>
              <a:buNone/>
              <a:defRPr sz="1200" b="0" i="0" u="none">
                <a:solidFill>
                  <a:srgbClr val="898989"/>
                </a:solidFill>
                <a:latin typeface="Arial" panose="020B0604020202020204"/>
                <a:ea typeface="Arial" panose="020B0604020202020204"/>
                <a:cs typeface="Arial" panose="020B0604020202020204"/>
                <a:sym typeface="Arial" panose="020B0604020202020204"/>
              </a:defRPr>
            </a:lvl9pPr>
          </a:lstStyle>
          <a:p>
            <a:pPr marL="0" lvl="0" indent="0" algn="r" rtl="0">
              <a:spcBef>
                <a:spcPts val="0"/>
              </a:spcBef>
              <a:spcAft>
                <a:spcPts val="0"/>
              </a:spcAft>
              <a:buNone/>
            </a:pPr>
            <a:fld id="{00000000-1234-1234-1234-123412341234}" type="slidenum">
              <a:rPr lang="en-US"/>
            </a:fld>
            <a:endParaRPr sz="1400">
              <a:solidFill>
                <a:srgbClr val="000000"/>
              </a:solidFill>
            </a:endParaRPr>
          </a:p>
        </p:txBody>
      </p:sp>
    </p:spTree>
  </p:cSld>
  <p:clrMap bg1="lt1" tx1="dk1" bg2="dk2" tx2="lt2" accent1="accent1" accent2="accent2" accent3="accent3" accent4="accent4" accent5="accent5" accent6="accent6" hlink="hlink" folHlink="folHlink"/>
  <p:sldLayoutIdLst>
    <p:sldLayoutId id="2147483654" r:id="rId1"/>
    <p:sldLayoutId id="2147483655" r:id="rId2"/>
    <p:sldLayoutId id="2147483656" r:id="rId3"/>
    <p:sldLayoutId id="2147483657" r:id="rId4"/>
    <p:sldLayoutId id="2147483658" r:id="rId5"/>
    <p:sldLayoutId id="2147483659" r:id="rId6"/>
    <p:sldLayoutId id="2147483660" r:id="rId7"/>
    <p:sldLayoutId id="2147483661" r:id="rId8"/>
    <p:sldLayoutId id="2147483662" r:id="rId9"/>
    <p:sldLayoutId id="2147483663" r:id="rId10"/>
    <p:sldLayoutId id="2147483664"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image" Target="../media/image3.jpe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5.png"/><Relationship Id="rId1" Type="http://schemas.openxmlformats.org/officeDocument/2006/relationships/image" Target="../media/image4.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7.png"/><Relationship Id="rId1" Type="http://schemas.openxmlformats.org/officeDocument/2006/relationships/image" Target="../media/image6.pn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8.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2"/>
          <p:cNvSpPr txBox="1">
            <a:spLocks noChangeArrowheads="1"/>
          </p:cNvSpPr>
          <p:nvPr/>
        </p:nvSpPr>
        <p:spPr bwMode="auto">
          <a:xfrm>
            <a:off x="1699018" y="1898355"/>
            <a:ext cx="5781675" cy="1295400"/>
          </a:xfrm>
          <a:prstGeom prst="rect">
            <a:avLst/>
          </a:prstGeom>
          <a:noFill/>
          <a:ln>
            <a:noFill/>
          </a:ln>
        </p:spPr>
        <p:txBody>
          <a:bodyPr lIns="91430" tIns="45715" rIns="91430" bIns="45715" anchor="ctr">
            <a:normAutofit/>
          </a:bodyPr>
          <a:lstStyle/>
          <a:p>
            <a:pPr algn="ctr">
              <a:defRPr/>
            </a:pPr>
            <a:r>
              <a:rPr lang="en-GB" sz="3200" b="1" dirty="0">
                <a:solidFill>
                  <a:srgbClr val="FF0000"/>
                </a:solidFill>
                <a:latin typeface="+mj-lt"/>
                <a:ea typeface="MS PGothic" panose="020B0600070205080204" charset="-128"/>
              </a:rPr>
              <a:t>Motivation for Enhancement to 5G Residence</a:t>
            </a:r>
            <a:br>
              <a:rPr lang="en-GB" sz="3600" b="1" kern="0" dirty="0">
                <a:latin typeface="+mj-lt"/>
                <a:ea typeface="MS PGothic" panose="020B0600070205080204" charset="-128"/>
                <a:cs typeface="MS PGothic" panose="020B0600070205080204" charset="-128"/>
              </a:rPr>
            </a:br>
            <a:endParaRPr lang="en-GB" sz="1400" kern="0" dirty="0">
              <a:effectLst>
                <a:outerShdw blurRad="38100" dist="38100" dir="2700000" algn="tl">
                  <a:srgbClr val="C0C0C0"/>
                </a:outerShdw>
              </a:effectLst>
              <a:latin typeface="+mj-lt"/>
              <a:ea typeface="MS PGothic" panose="020B0600070205080204" charset="-128"/>
              <a:cs typeface="MS PGothic" panose="020B0600070205080204" charset="-128"/>
            </a:endParaRPr>
          </a:p>
        </p:txBody>
      </p:sp>
      <p:sp>
        <p:nvSpPr>
          <p:cNvPr id="6147" name="Subtitle 6"/>
          <p:cNvSpPr>
            <a:spLocks noGrp="1"/>
          </p:cNvSpPr>
          <p:nvPr>
            <p:ph type="subTitle" idx="4294967295"/>
          </p:nvPr>
        </p:nvSpPr>
        <p:spPr>
          <a:xfrm>
            <a:off x="1339850" y="3817938"/>
            <a:ext cx="7643813" cy="1054100"/>
          </a:xfrm>
        </p:spPr>
        <p:txBody>
          <a:bodyPr/>
          <a:lstStyle/>
          <a:p>
            <a:pPr marL="0" indent="0">
              <a:lnSpc>
                <a:spcPct val="80000"/>
              </a:lnSpc>
              <a:buFontTx/>
              <a:buNone/>
            </a:pPr>
            <a:br>
              <a:rPr lang="en-GB" altLang="en-US" sz="1400" dirty="0">
                <a:latin typeface="Arial" panose="020B0604020202020204" pitchFamily="34" charset="0"/>
              </a:rPr>
            </a:br>
            <a:r>
              <a:rPr lang="en-GB" altLang="en-US" sz="1400" dirty="0">
                <a:latin typeface="Arial" panose="020B0604020202020204" pitchFamily="34" charset="0"/>
              </a:rPr>
              <a:t>Source: 		China Unicom, Huawei</a:t>
            </a:r>
            <a:endParaRPr lang="en-GB" altLang="en-US" sz="1400" dirty="0">
              <a:latin typeface="Arial" panose="020B0604020202020204" pitchFamily="34" charset="0"/>
            </a:endParaRPr>
          </a:p>
          <a:p>
            <a:pPr marL="0" indent="0">
              <a:lnSpc>
                <a:spcPct val="80000"/>
              </a:lnSpc>
              <a:buFontTx/>
              <a:buNone/>
            </a:pPr>
            <a:r>
              <a:rPr lang="en-GB" altLang="en-US" sz="1400" dirty="0">
                <a:latin typeface="Arial" panose="020B0604020202020204" pitchFamily="34" charset="0"/>
              </a:rPr>
              <a:t>Agenda item: 	7</a:t>
            </a:r>
            <a:endParaRPr lang="en-GB" altLang="en-US" sz="1400" dirty="0">
              <a:latin typeface="Arial" panose="020B0604020202020204" pitchFamily="34" charset="0"/>
            </a:endParaRPr>
          </a:p>
          <a:p>
            <a:pPr marL="0" indent="0">
              <a:lnSpc>
                <a:spcPct val="80000"/>
              </a:lnSpc>
              <a:buFontTx/>
              <a:buNone/>
            </a:pPr>
            <a:r>
              <a:rPr lang="en-GB" altLang="en-US" sz="1400" dirty="0">
                <a:latin typeface="Arial" panose="020B0604020202020204" pitchFamily="34" charset="0"/>
              </a:rPr>
              <a:t>Document  for:	Discussion</a:t>
            </a:r>
            <a:endParaRPr lang="en-GB" altLang="en-US" sz="1400" dirty="0">
              <a:latin typeface="Arial" panose="020B0604020202020204" pitchFamily="34" charset="0"/>
            </a:endParaRPr>
          </a:p>
        </p:txBody>
      </p:sp>
      <p:sp>
        <p:nvSpPr>
          <p:cNvPr id="6150" name="AutoShape 14"/>
          <p:cNvSpPr>
            <a:spLocks noChangeArrowheads="1"/>
          </p:cNvSpPr>
          <p:nvPr/>
        </p:nvSpPr>
        <p:spPr bwMode="auto">
          <a:xfrm>
            <a:off x="7938" y="4779963"/>
            <a:ext cx="7686675" cy="242887"/>
          </a:xfrm>
          <a:prstGeom prst="homePlate">
            <a:avLst>
              <a:gd name="adj" fmla="val 91718"/>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1430" tIns="45715" rIns="91430" bIns="45715" anchor="ctr"/>
          <a:lstStyle>
            <a:lvl1pPr>
              <a:spcBef>
                <a:spcPct val="20000"/>
              </a:spcBef>
              <a:buBlip>
                <a:blip r:embed="rId1"/>
              </a:buBlip>
              <a:defRPr sz="2800">
                <a:solidFill>
                  <a:schemeClr val="tx1"/>
                </a:solidFill>
                <a:latin typeface="Calibri" panose="020F0502020204030204" pitchFamily="34" charset="0"/>
                <a:ea typeface="MS PGothic" panose="020B060007020508020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charset="-128"/>
              </a:defRPr>
            </a:lvl9pPr>
          </a:lstStyle>
          <a:p>
            <a:pPr>
              <a:spcBef>
                <a:spcPct val="0"/>
              </a:spcBef>
              <a:buFontTx/>
              <a:buNone/>
            </a:pPr>
            <a:endParaRPr lang="en-US" altLang="en-US" sz="1000">
              <a:latin typeface="Arial" panose="020B0604020202020204" pitchFamily="34" charset="0"/>
            </a:endParaRPr>
          </a:p>
        </p:txBody>
      </p:sp>
      <p:sp>
        <p:nvSpPr>
          <p:cNvPr id="6151" name="Rectangle 16"/>
          <p:cNvSpPr>
            <a:spLocks noChangeArrowheads="1"/>
          </p:cNvSpPr>
          <p:nvPr/>
        </p:nvSpPr>
        <p:spPr bwMode="auto">
          <a:xfrm>
            <a:off x="7515224" y="4927600"/>
            <a:ext cx="824244" cy="2154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0" tIns="45715" rIns="91430" bIns="45715">
            <a:spAutoFit/>
          </a:bodyPr>
          <a:lstStyle>
            <a:lvl1pPr>
              <a:spcBef>
                <a:spcPct val="20000"/>
              </a:spcBef>
              <a:buBlip>
                <a:blip r:embed="rId1"/>
              </a:buBlip>
              <a:defRPr sz="2800">
                <a:solidFill>
                  <a:schemeClr val="tx1"/>
                </a:solidFill>
                <a:latin typeface="Calibri" panose="020F0502020204030204" pitchFamily="34" charset="0"/>
                <a:ea typeface="MS PGothic" panose="020B060007020508020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charset="-128"/>
              </a:defRPr>
            </a:lvl9pPr>
          </a:lstStyle>
          <a:p>
            <a:pPr eaLnBrk="1" hangingPunct="1">
              <a:spcBef>
                <a:spcPct val="0"/>
              </a:spcBef>
              <a:buFontTx/>
              <a:buNone/>
            </a:pPr>
            <a:r>
              <a:rPr lang="en-GB" altLang="en-US" sz="800" dirty="0">
                <a:latin typeface="Arial" panose="020B0604020202020204" pitchFamily="34" charset="0"/>
              </a:rPr>
              <a:t>© 3GPP 2024</a:t>
            </a:r>
            <a:endParaRPr lang="en-GB" altLang="en-US" sz="800" dirty="0">
              <a:latin typeface="Arial" panose="020B0604020202020204" pitchFamily="34" charset="0"/>
            </a:endParaRPr>
          </a:p>
        </p:txBody>
      </p:sp>
      <p:sp>
        <p:nvSpPr>
          <p:cNvPr id="6152" name="TextBox 8"/>
          <p:cNvSpPr txBox="1">
            <a:spLocks noChangeArrowheads="1"/>
          </p:cNvSpPr>
          <p:nvPr/>
        </p:nvSpPr>
        <p:spPr bwMode="auto">
          <a:xfrm>
            <a:off x="1588" y="4773613"/>
            <a:ext cx="7483475"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0" tIns="45715" rIns="91430" bIns="45715" anchor="ctr"/>
          <a:lstStyle>
            <a:lvl1pPr>
              <a:spcBef>
                <a:spcPct val="20000"/>
              </a:spcBef>
              <a:buBlip>
                <a:blip r:embed="rId1"/>
              </a:buBlip>
              <a:defRPr sz="2800">
                <a:solidFill>
                  <a:schemeClr val="tx1"/>
                </a:solidFill>
                <a:latin typeface="Calibri" panose="020F0502020204030204" pitchFamily="34" charset="0"/>
                <a:ea typeface="MS PGothic" panose="020B060007020508020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charset="-128"/>
              </a:defRPr>
            </a:lvl9pPr>
          </a:lstStyle>
          <a:p>
            <a:pPr>
              <a:spcBef>
                <a:spcPct val="0"/>
              </a:spcBef>
              <a:buFontTx/>
              <a:buNone/>
            </a:pPr>
            <a:r>
              <a:rPr lang="en-GB" altLang="en-US" sz="1000" dirty="0">
                <a:solidFill>
                  <a:schemeClr val="bg1"/>
                </a:solidFill>
                <a:latin typeface="Arial" panose="020B0604020202020204" pitchFamily="34" charset="0"/>
              </a:rPr>
              <a:t>S1-240030 </a:t>
            </a:r>
            <a:r>
              <a:rPr lang="en-GB" altLang="en-US" sz="800" dirty="0">
                <a:solidFill>
                  <a:schemeClr val="bg1"/>
                </a:solidFill>
                <a:latin typeface="Arial" panose="020B0604020202020204" pitchFamily="34" charset="0"/>
              </a:rPr>
              <a:t>-  </a:t>
            </a:r>
            <a:r>
              <a:rPr lang="en-GB" altLang="en-US" sz="1000" dirty="0">
                <a:solidFill>
                  <a:schemeClr val="bg1"/>
                </a:solidFill>
                <a:latin typeface="Arial" panose="020B0604020202020204" pitchFamily="34" charset="0"/>
              </a:rPr>
              <a:t>3GPP SA1#105</a:t>
            </a:r>
            <a:r>
              <a:rPr lang="en-GB" sz="1000" dirty="0">
                <a:solidFill>
                  <a:schemeClr val="bg1"/>
                </a:solidFill>
                <a:latin typeface="Arial" panose="020B0604020202020204" pitchFamily="34" charset="0"/>
              </a:rPr>
              <a:t>, </a:t>
            </a:r>
            <a:r>
              <a:rPr lang="en-US" sz="1000" dirty="0">
                <a:solidFill>
                  <a:schemeClr val="bg1"/>
                </a:solidFill>
                <a:latin typeface="Arial" panose="020B0604020202020204" pitchFamily="34" charset="0"/>
              </a:rPr>
              <a:t>26 February – 1 March 2024</a:t>
            </a:r>
            <a:r>
              <a:rPr lang="en-GB" sz="1000" dirty="0">
                <a:solidFill>
                  <a:schemeClr val="bg1"/>
                </a:solidFill>
                <a:latin typeface="Arial" panose="020B0604020202020204" pitchFamily="34" charset="0"/>
              </a:rPr>
              <a:t>, Athens, Greece</a:t>
            </a:r>
            <a:endParaRPr lang="en-GB" altLang="en-US" sz="1000" dirty="0">
              <a:solidFill>
                <a:schemeClr val="bg1"/>
              </a:solidFill>
              <a:latin typeface="Arial" panose="020B0604020202020204" pitchFamily="34" charset="0"/>
            </a:endParaRPr>
          </a:p>
        </p:txBody>
      </p:sp>
    </p:spTree>
  </p:cSld>
  <p:clrMapOvr>
    <a:masterClrMapping/>
  </p:clrMapOvr>
  <p:transition spd="slow">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316588" y="142852"/>
            <a:ext cx="8772525" cy="361950"/>
          </a:xfrm>
        </p:spPr>
        <p:txBody>
          <a:bodyPr/>
          <a:lstStyle/>
          <a:p>
            <a:pPr algn="l"/>
            <a:r>
              <a:rPr lang="en-US" cap="small" dirty="0"/>
              <a:t>Background:</a:t>
            </a:r>
            <a:r>
              <a:rPr lang="en-US" dirty="0"/>
              <a:t> Smart Home - Worldwide</a:t>
            </a:r>
            <a:endParaRPr lang="en-GB" dirty="0"/>
          </a:p>
        </p:txBody>
      </p:sp>
      <p:sp>
        <p:nvSpPr>
          <p:cNvPr id="5" name="TextBox 4"/>
          <p:cNvSpPr txBox="1"/>
          <p:nvPr/>
        </p:nvSpPr>
        <p:spPr>
          <a:xfrm>
            <a:off x="6025018" y="4828309"/>
            <a:ext cx="1835126" cy="230832"/>
          </a:xfrm>
          <a:prstGeom prst="rect">
            <a:avLst/>
          </a:prstGeom>
          <a:noFill/>
        </p:spPr>
        <p:txBody>
          <a:bodyPr wrap="square" rtlCol="0">
            <a:spAutoFit/>
          </a:bodyPr>
          <a:lstStyle/>
          <a:p>
            <a:r>
              <a:rPr lang="en-GB" sz="900" i="1" dirty="0"/>
              <a:t>Ref: https://www.statista.com/</a:t>
            </a:r>
            <a:endParaRPr lang="en-GB" sz="900" i="1" dirty="0"/>
          </a:p>
        </p:txBody>
      </p:sp>
      <p:sp>
        <p:nvSpPr>
          <p:cNvPr id="6" name="TextBox 5"/>
          <p:cNvSpPr txBox="1"/>
          <p:nvPr/>
        </p:nvSpPr>
        <p:spPr>
          <a:xfrm>
            <a:off x="311730" y="578542"/>
            <a:ext cx="8569034" cy="1308050"/>
          </a:xfrm>
          <a:prstGeom prst="rect">
            <a:avLst/>
          </a:prstGeom>
          <a:noFill/>
          <a:ln>
            <a:solidFill>
              <a:schemeClr val="accent1"/>
            </a:solidFill>
          </a:ln>
        </p:spPr>
        <p:txBody>
          <a:bodyPr wrap="square" rtlCol="0">
            <a:spAutoFit/>
          </a:bodyPr>
          <a:lstStyle/>
          <a:p>
            <a:r>
              <a:rPr lang="en-GB" sz="1200" b="1" dirty="0">
                <a:solidFill>
                  <a:srgbClr val="C00000"/>
                </a:solidFill>
              </a:rPr>
              <a:t>Highlights:</a:t>
            </a:r>
            <a:endParaRPr lang="en-GB" sz="1200" b="1" dirty="0">
              <a:solidFill>
                <a:srgbClr val="C00000"/>
              </a:solidFill>
            </a:endParaRPr>
          </a:p>
          <a:p>
            <a:endParaRPr lang="en-GB" sz="700" b="1" dirty="0"/>
          </a:p>
          <a:p>
            <a:pPr marL="171450" indent="-171450">
              <a:buFont typeface="Arial" panose="020B0604020202020204" pitchFamily="34" charset="0"/>
              <a:buChar char="•"/>
            </a:pPr>
            <a:r>
              <a:rPr lang="en-US" sz="1200" dirty="0"/>
              <a:t>The Smart Home market worldwide is projected to generate a revenue of </a:t>
            </a:r>
            <a:r>
              <a:rPr lang="en-US" sz="1200" b="1" i="1" dirty="0">
                <a:solidFill>
                  <a:srgbClr val="C00000"/>
                </a:solidFill>
              </a:rPr>
              <a:t>US$154.4bn </a:t>
            </a:r>
            <a:r>
              <a:rPr lang="en-US" sz="1200" dirty="0"/>
              <a:t>in 2024.</a:t>
            </a:r>
            <a:endParaRPr lang="en-US" sz="1200" dirty="0"/>
          </a:p>
          <a:p>
            <a:pPr marL="171450" indent="-171450">
              <a:buFont typeface="Arial" panose="020B0604020202020204" pitchFamily="34" charset="0"/>
              <a:buChar char="•"/>
            </a:pPr>
            <a:r>
              <a:rPr lang="en-US" sz="1200" dirty="0"/>
              <a:t>According to forecasts, this market is expected to grow at an annual rate of </a:t>
            </a:r>
            <a:r>
              <a:rPr lang="en-US" sz="1200" b="1" i="1" dirty="0">
                <a:solidFill>
                  <a:srgbClr val="C00000"/>
                </a:solidFill>
              </a:rPr>
              <a:t>10.67%</a:t>
            </a:r>
            <a:r>
              <a:rPr lang="en-US" sz="1200" dirty="0">
                <a:solidFill>
                  <a:srgbClr val="C00000"/>
                </a:solidFill>
              </a:rPr>
              <a:t> </a:t>
            </a:r>
            <a:r>
              <a:rPr lang="en-US" sz="1200" dirty="0"/>
              <a:t>(CAGR 2024-2028), resulting in a projected market volume of </a:t>
            </a:r>
            <a:r>
              <a:rPr lang="en-US" sz="1200" b="1" i="1" dirty="0">
                <a:solidFill>
                  <a:srgbClr val="C00000"/>
                </a:solidFill>
              </a:rPr>
              <a:t>US$231.6bn </a:t>
            </a:r>
            <a:r>
              <a:rPr lang="en-US" sz="1200" dirty="0"/>
              <a:t>by 2028.</a:t>
            </a:r>
            <a:endParaRPr lang="en-US" sz="1200" dirty="0"/>
          </a:p>
          <a:p>
            <a:pPr marL="171450" indent="-171450">
              <a:buFont typeface="Arial" panose="020B0604020202020204" pitchFamily="34" charset="0"/>
              <a:buChar char="•"/>
            </a:pPr>
            <a:r>
              <a:rPr lang="en-US" sz="1200" dirty="0"/>
              <a:t>In terms of household penetration, it is predicted to be </a:t>
            </a:r>
            <a:r>
              <a:rPr lang="en-US" sz="1200" b="1" i="1" dirty="0">
                <a:solidFill>
                  <a:srgbClr val="C00000"/>
                </a:solidFill>
              </a:rPr>
              <a:t>18.9%</a:t>
            </a:r>
            <a:r>
              <a:rPr lang="en-US" sz="1200" dirty="0"/>
              <a:t> in 2024 and is expected to increase to </a:t>
            </a:r>
            <a:r>
              <a:rPr lang="en-US" sz="1200" b="1" i="1" dirty="0">
                <a:solidFill>
                  <a:srgbClr val="C00000"/>
                </a:solidFill>
              </a:rPr>
              <a:t>33.2%</a:t>
            </a:r>
            <a:r>
              <a:rPr lang="en-US" sz="1200" dirty="0">
                <a:solidFill>
                  <a:srgbClr val="C00000"/>
                </a:solidFill>
              </a:rPr>
              <a:t> </a:t>
            </a:r>
            <a:r>
              <a:rPr lang="en-US" sz="1200" dirty="0"/>
              <a:t>by 2028.</a:t>
            </a:r>
            <a:endParaRPr lang="en-US" sz="1200" dirty="0"/>
          </a:p>
          <a:p>
            <a:pPr marL="171450" indent="-171450">
              <a:buFont typeface="Arial" panose="020B0604020202020204" pitchFamily="34" charset="0"/>
              <a:buChar char="•"/>
            </a:pPr>
            <a:r>
              <a:rPr lang="en-US" sz="1200" dirty="0"/>
              <a:t>Currently, the average revenue per installed Smart Home market is projected to be </a:t>
            </a:r>
            <a:r>
              <a:rPr lang="en-US" sz="1200" b="1" i="1" dirty="0">
                <a:solidFill>
                  <a:srgbClr val="C00000"/>
                </a:solidFill>
              </a:rPr>
              <a:t>US$365.60</a:t>
            </a:r>
            <a:r>
              <a:rPr lang="en-US" sz="1200" dirty="0"/>
              <a:t>.</a:t>
            </a:r>
            <a:endParaRPr lang="en-US" sz="1200" dirty="0"/>
          </a:p>
        </p:txBody>
      </p:sp>
      <p:sp>
        <p:nvSpPr>
          <p:cNvPr id="251" name="TextBox 250"/>
          <p:cNvSpPr txBox="1"/>
          <p:nvPr/>
        </p:nvSpPr>
        <p:spPr>
          <a:xfrm>
            <a:off x="311731" y="2012973"/>
            <a:ext cx="3532906" cy="1369606"/>
          </a:xfrm>
          <a:prstGeom prst="rect">
            <a:avLst/>
          </a:prstGeom>
          <a:noFill/>
          <a:ln>
            <a:solidFill>
              <a:schemeClr val="accent6">
                <a:lumMod val="20000"/>
                <a:lumOff val="80000"/>
              </a:schemeClr>
            </a:solidFill>
          </a:ln>
        </p:spPr>
        <p:txBody>
          <a:bodyPr wrap="square" rtlCol="0">
            <a:spAutoFit/>
          </a:bodyPr>
          <a:lstStyle/>
          <a:p>
            <a:r>
              <a:rPr lang="en-GB" sz="1100" b="1" dirty="0">
                <a:solidFill>
                  <a:srgbClr val="002060"/>
                </a:solidFill>
              </a:rPr>
              <a:t>Smart home - statistics &amp; facts:</a:t>
            </a:r>
            <a:endParaRPr lang="en-GB" sz="1100" b="1" dirty="0">
              <a:solidFill>
                <a:srgbClr val="002060"/>
              </a:solidFill>
            </a:endParaRPr>
          </a:p>
          <a:p>
            <a:endParaRPr lang="en-GB" sz="600" b="1" dirty="0">
              <a:solidFill>
                <a:srgbClr val="002060"/>
              </a:solidFill>
            </a:endParaRPr>
          </a:p>
          <a:p>
            <a:r>
              <a:rPr lang="en-US" sz="1100" dirty="0">
                <a:solidFill>
                  <a:srgbClr val="002060"/>
                </a:solidFill>
              </a:rPr>
              <a:t>Smart homes use connected devices and appliances to perform actions, tasks, and automated routines to save money, time, and energy. Home automation systems allow for the integration of various smart devices and appliances controlled through a centralized system.</a:t>
            </a:r>
            <a:endParaRPr lang="en-US" sz="1100" dirty="0">
              <a:solidFill>
                <a:srgbClr val="002060"/>
              </a:solidFill>
            </a:endParaRPr>
          </a:p>
        </p:txBody>
      </p:sp>
      <p:pic>
        <p:nvPicPr>
          <p:cNvPr id="10" name="Picture 9"/>
          <p:cNvPicPr>
            <a:picLocks noChangeAspect="1"/>
          </p:cNvPicPr>
          <p:nvPr/>
        </p:nvPicPr>
        <p:blipFill>
          <a:blip r:embed="rId1"/>
          <a:stretch>
            <a:fillRect/>
          </a:stretch>
        </p:blipFill>
        <p:spPr>
          <a:xfrm>
            <a:off x="3961143" y="2012973"/>
            <a:ext cx="4871126" cy="2505673"/>
          </a:xfrm>
          <a:prstGeom prst="rect">
            <a:avLst/>
          </a:prstGeom>
        </p:spPr>
      </p:pic>
      <p:pic>
        <p:nvPicPr>
          <p:cNvPr id="11" name="Picture 10"/>
          <p:cNvPicPr>
            <a:picLocks noChangeAspect="1"/>
          </p:cNvPicPr>
          <p:nvPr/>
        </p:nvPicPr>
        <p:blipFill>
          <a:blip r:embed="rId2"/>
          <a:stretch>
            <a:fillRect/>
          </a:stretch>
        </p:blipFill>
        <p:spPr>
          <a:xfrm>
            <a:off x="517472" y="3425689"/>
            <a:ext cx="3121423" cy="1518036"/>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192547" y="594154"/>
            <a:ext cx="4356236" cy="861774"/>
          </a:xfrm>
          <a:prstGeom prst="rect">
            <a:avLst/>
          </a:prstGeom>
          <a:ln>
            <a:solidFill>
              <a:schemeClr val="accent6">
                <a:lumMod val="20000"/>
                <a:lumOff val="80000"/>
              </a:schemeClr>
            </a:solidFill>
          </a:ln>
        </p:spPr>
        <p:txBody>
          <a:bodyPr wrap="square">
            <a:spAutoFit/>
          </a:bodyPr>
          <a:lstStyle/>
          <a:p>
            <a:pPr marL="171450" indent="-171450">
              <a:buClr>
                <a:srgbClr val="C00000"/>
              </a:buClr>
              <a:buFont typeface="Wingdings" panose="05000000000000000000" pitchFamily="2" charset="2"/>
              <a:buChar char="v"/>
            </a:pPr>
            <a:r>
              <a:rPr lang="en-US" altLang="zh-CN" sz="1000" dirty="0">
                <a:solidFill>
                  <a:srgbClr val="C00000"/>
                </a:solidFill>
                <a:latin typeface="Arial" panose="020B0604020202020204" pitchFamily="34" charset="0"/>
                <a:ea typeface="微软雅黑" panose="020B0503020204020204" pitchFamily="34" charset="-122"/>
                <a:cs typeface="Calibri" panose="020F0502020204030204"/>
                <a:sym typeface="Arial" panose="020B0604020202020204" pitchFamily="34" charset="0"/>
              </a:rPr>
              <a:t>China's smart home market is experiencing rapid growth, driven by the increasing adoption of connected devices and the operators’ strong push for advanced </a:t>
            </a:r>
            <a:r>
              <a:rPr lang="en-US" altLang="zh-CN" sz="1000" dirty="0" err="1">
                <a:solidFill>
                  <a:srgbClr val="C00000"/>
                </a:solidFill>
                <a:latin typeface="Arial" panose="020B0604020202020204" pitchFamily="34" charset="0"/>
                <a:ea typeface="微软雅黑" panose="020B0503020204020204" pitchFamily="34" charset="-122"/>
                <a:cs typeface="Calibri" panose="020F0502020204030204"/>
                <a:sym typeface="Arial" panose="020B0604020202020204" pitchFamily="34" charset="0"/>
              </a:rPr>
              <a:t>ToH</a:t>
            </a:r>
            <a:r>
              <a:rPr lang="en-US" altLang="zh-CN" sz="1000" dirty="0">
                <a:solidFill>
                  <a:srgbClr val="C00000"/>
                </a:solidFill>
                <a:latin typeface="Arial" panose="020B0604020202020204" pitchFamily="34" charset="0"/>
                <a:ea typeface="微软雅黑" panose="020B0503020204020204" pitchFamily="34" charset="-122"/>
                <a:cs typeface="Calibri" panose="020F0502020204030204"/>
                <a:sym typeface="Arial" panose="020B0604020202020204" pitchFamily="34" charset="0"/>
              </a:rPr>
              <a:t> services.</a:t>
            </a:r>
            <a:endParaRPr lang="en-US" altLang="zh-CN" sz="1000" dirty="0">
              <a:solidFill>
                <a:srgbClr val="C00000"/>
              </a:solidFill>
              <a:latin typeface="Arial" panose="020B0604020202020204" pitchFamily="34" charset="0"/>
              <a:ea typeface="微软雅黑" panose="020B0503020204020204" pitchFamily="34" charset="-122"/>
              <a:cs typeface="Calibri" panose="020F0502020204030204"/>
              <a:sym typeface="Arial" panose="020B0604020202020204" pitchFamily="34" charset="0"/>
            </a:endParaRPr>
          </a:p>
          <a:p>
            <a:pPr marL="171450" indent="-171450">
              <a:buClr>
                <a:srgbClr val="C00000"/>
              </a:buClr>
              <a:buFont typeface="Wingdings" panose="05000000000000000000" pitchFamily="2" charset="2"/>
              <a:buChar char="v"/>
            </a:pPr>
            <a:r>
              <a:rPr lang="en-US" sz="1000" dirty="0">
                <a:solidFill>
                  <a:srgbClr val="C00000"/>
                </a:solidFill>
                <a:latin typeface="Arial" panose="020B0604020202020204" pitchFamily="34" charset="0"/>
                <a:ea typeface="微软雅黑" panose="020B0503020204020204" pitchFamily="34" charset="-122"/>
                <a:cs typeface="Calibri" panose="020F0502020204030204"/>
              </a:rPr>
              <a:t>The remote access, control and monitoring of individual devices is an essential component of intelligent home automation. </a:t>
            </a:r>
            <a:endParaRPr lang="en-GB" sz="1000" dirty="0">
              <a:solidFill>
                <a:srgbClr val="C00000"/>
              </a:solidFill>
              <a:latin typeface="Arial" panose="020B0604020202020204" pitchFamily="34" charset="0"/>
              <a:ea typeface="微软雅黑" panose="020B0503020204020204" pitchFamily="34" charset="-122"/>
              <a:cs typeface="Calibri" panose="020F0502020204030204"/>
            </a:endParaRPr>
          </a:p>
        </p:txBody>
      </p:sp>
      <p:sp>
        <p:nvSpPr>
          <p:cNvPr id="253" name="Title 3"/>
          <p:cNvSpPr txBox="1"/>
          <p:nvPr/>
        </p:nvSpPr>
        <p:spPr>
          <a:xfrm>
            <a:off x="316588" y="142852"/>
            <a:ext cx="8772525" cy="361950"/>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rgbClr val="000000"/>
              </a:buClr>
              <a:buSzPts val="1400"/>
              <a:buFont typeface="Arial" panose="020B0604020202020204"/>
              <a:buNone/>
              <a:defRPr sz="1875" b="1" i="0" u="none" strike="noStrike" cap="none">
                <a:solidFill>
                  <a:srgbClr val="C00000"/>
                </a:solidFill>
                <a:latin typeface="微软雅黑" panose="020B0503020204020204" pitchFamily="34" charset="-122"/>
                <a:ea typeface="微软雅黑" panose="020B0503020204020204" pitchFamily="34" charset="-122"/>
                <a:cs typeface="Calibri" panose="020F0502020204030204"/>
                <a:sym typeface="Calibri" panose="020F0502020204030204"/>
              </a:defRPr>
            </a:lvl1pPr>
            <a:lvl2pPr marR="0" lvl="1" algn="ctr" rtl="0">
              <a:lnSpc>
                <a:spcPct val="100000"/>
              </a:lnSpc>
              <a:spcBef>
                <a:spcPts val="0"/>
              </a:spcBef>
              <a:spcAft>
                <a:spcPts val="0"/>
              </a:spcAft>
              <a:buClr>
                <a:srgbClr val="000000"/>
              </a:buClr>
              <a:buSzPts val="1400"/>
              <a:buFont typeface="Arial" panose="020B0604020202020204"/>
              <a:buNone/>
              <a:defRPr sz="3200" b="0" i="0" u="none" strike="noStrike" cap="none">
                <a:solidFill>
                  <a:srgbClr val="FF0000"/>
                </a:solidFill>
                <a:latin typeface="Calibri" panose="020F0502020204030204"/>
                <a:ea typeface="Calibri" panose="020F0502020204030204"/>
                <a:cs typeface="Calibri" panose="020F0502020204030204"/>
                <a:sym typeface="Calibri" panose="020F0502020204030204"/>
              </a:defRPr>
            </a:lvl2pPr>
            <a:lvl3pPr marR="0" lvl="2" algn="ctr" rtl="0">
              <a:lnSpc>
                <a:spcPct val="100000"/>
              </a:lnSpc>
              <a:spcBef>
                <a:spcPts val="0"/>
              </a:spcBef>
              <a:spcAft>
                <a:spcPts val="0"/>
              </a:spcAft>
              <a:buClr>
                <a:srgbClr val="000000"/>
              </a:buClr>
              <a:buSzPts val="1400"/>
              <a:buFont typeface="Arial" panose="020B0604020202020204"/>
              <a:buNone/>
              <a:defRPr sz="3200" b="0" i="0" u="none" strike="noStrike" cap="none">
                <a:solidFill>
                  <a:srgbClr val="FF0000"/>
                </a:solidFill>
                <a:latin typeface="Calibri" panose="020F0502020204030204"/>
                <a:ea typeface="Calibri" panose="020F0502020204030204"/>
                <a:cs typeface="Calibri" panose="020F0502020204030204"/>
                <a:sym typeface="Calibri" panose="020F0502020204030204"/>
              </a:defRPr>
            </a:lvl3pPr>
            <a:lvl4pPr marR="0" lvl="3" algn="ctr" rtl="0">
              <a:lnSpc>
                <a:spcPct val="100000"/>
              </a:lnSpc>
              <a:spcBef>
                <a:spcPts val="0"/>
              </a:spcBef>
              <a:spcAft>
                <a:spcPts val="0"/>
              </a:spcAft>
              <a:buClr>
                <a:srgbClr val="000000"/>
              </a:buClr>
              <a:buSzPts val="1400"/>
              <a:buFont typeface="Arial" panose="020B0604020202020204"/>
              <a:buNone/>
              <a:defRPr sz="3200" b="0" i="0" u="none" strike="noStrike" cap="none">
                <a:solidFill>
                  <a:srgbClr val="FF0000"/>
                </a:solidFill>
                <a:latin typeface="Calibri" panose="020F0502020204030204"/>
                <a:ea typeface="Calibri" panose="020F0502020204030204"/>
                <a:cs typeface="Calibri" panose="020F0502020204030204"/>
                <a:sym typeface="Calibri" panose="020F0502020204030204"/>
              </a:defRPr>
            </a:lvl4pPr>
            <a:lvl5pPr marR="0" lvl="4" algn="ctr" rtl="0">
              <a:lnSpc>
                <a:spcPct val="100000"/>
              </a:lnSpc>
              <a:spcBef>
                <a:spcPts val="0"/>
              </a:spcBef>
              <a:spcAft>
                <a:spcPts val="0"/>
              </a:spcAft>
              <a:buClr>
                <a:srgbClr val="000000"/>
              </a:buClr>
              <a:buSzPts val="1400"/>
              <a:buFont typeface="Arial" panose="020B0604020202020204"/>
              <a:buNone/>
              <a:defRPr sz="3200" b="0" i="0" u="none" strike="noStrike" cap="none">
                <a:solidFill>
                  <a:srgbClr val="FF0000"/>
                </a:solidFill>
                <a:latin typeface="Calibri" panose="020F0502020204030204"/>
                <a:ea typeface="Calibri" panose="020F0502020204030204"/>
                <a:cs typeface="Calibri" panose="020F0502020204030204"/>
                <a:sym typeface="Calibri" panose="020F0502020204030204"/>
              </a:defRPr>
            </a:lvl5pPr>
            <a:lvl6pPr marR="0" lvl="5" algn="ctr" rtl="0">
              <a:lnSpc>
                <a:spcPct val="100000"/>
              </a:lnSpc>
              <a:spcBef>
                <a:spcPts val="0"/>
              </a:spcBef>
              <a:spcAft>
                <a:spcPts val="0"/>
              </a:spcAft>
              <a:buClr>
                <a:srgbClr val="000000"/>
              </a:buClr>
              <a:buSzPts val="1400"/>
              <a:buFont typeface="Arial" panose="020B0604020202020204"/>
              <a:buNone/>
              <a:defRPr sz="3200" b="0" i="0" u="none" strike="noStrike" cap="none">
                <a:solidFill>
                  <a:srgbClr val="FF0000"/>
                </a:solidFill>
                <a:latin typeface="Calibri" panose="020F0502020204030204"/>
                <a:ea typeface="Calibri" panose="020F0502020204030204"/>
                <a:cs typeface="Calibri" panose="020F0502020204030204"/>
                <a:sym typeface="Calibri" panose="020F0502020204030204"/>
              </a:defRPr>
            </a:lvl6pPr>
            <a:lvl7pPr marR="0" lvl="6" algn="ctr" rtl="0">
              <a:lnSpc>
                <a:spcPct val="100000"/>
              </a:lnSpc>
              <a:spcBef>
                <a:spcPts val="0"/>
              </a:spcBef>
              <a:spcAft>
                <a:spcPts val="0"/>
              </a:spcAft>
              <a:buClr>
                <a:srgbClr val="000000"/>
              </a:buClr>
              <a:buSzPts val="1400"/>
              <a:buFont typeface="Arial" panose="020B0604020202020204"/>
              <a:buNone/>
              <a:defRPr sz="3200" b="0" i="0" u="none" strike="noStrike" cap="none">
                <a:solidFill>
                  <a:srgbClr val="FF0000"/>
                </a:solidFill>
                <a:latin typeface="Calibri" panose="020F0502020204030204"/>
                <a:ea typeface="Calibri" panose="020F0502020204030204"/>
                <a:cs typeface="Calibri" panose="020F0502020204030204"/>
                <a:sym typeface="Calibri" panose="020F0502020204030204"/>
              </a:defRPr>
            </a:lvl7pPr>
            <a:lvl8pPr marR="0" lvl="7" algn="ctr" rtl="0">
              <a:lnSpc>
                <a:spcPct val="100000"/>
              </a:lnSpc>
              <a:spcBef>
                <a:spcPts val="0"/>
              </a:spcBef>
              <a:spcAft>
                <a:spcPts val="0"/>
              </a:spcAft>
              <a:buClr>
                <a:srgbClr val="000000"/>
              </a:buClr>
              <a:buSzPts val="1400"/>
              <a:buFont typeface="Arial" panose="020B0604020202020204"/>
              <a:buNone/>
              <a:defRPr sz="3200" b="0" i="0" u="none" strike="noStrike" cap="none">
                <a:solidFill>
                  <a:srgbClr val="FF0000"/>
                </a:solidFill>
                <a:latin typeface="Calibri" panose="020F0502020204030204"/>
                <a:ea typeface="Calibri" panose="020F0502020204030204"/>
                <a:cs typeface="Calibri" panose="020F0502020204030204"/>
                <a:sym typeface="Calibri" panose="020F0502020204030204"/>
              </a:defRPr>
            </a:lvl8pPr>
            <a:lvl9pPr marR="0" lvl="8" algn="ctr" rtl="0">
              <a:lnSpc>
                <a:spcPct val="100000"/>
              </a:lnSpc>
              <a:spcBef>
                <a:spcPts val="0"/>
              </a:spcBef>
              <a:spcAft>
                <a:spcPts val="0"/>
              </a:spcAft>
              <a:buClr>
                <a:srgbClr val="000000"/>
              </a:buClr>
              <a:buSzPts val="1400"/>
              <a:buFont typeface="Arial" panose="020B0604020202020204"/>
              <a:buNone/>
              <a:defRPr sz="3200" b="0" i="0" u="none" strike="noStrike" cap="none">
                <a:solidFill>
                  <a:srgbClr val="FF0000"/>
                </a:solidFill>
                <a:latin typeface="Calibri" panose="020F0502020204030204"/>
                <a:ea typeface="Calibri" panose="020F0502020204030204"/>
                <a:cs typeface="Calibri" panose="020F0502020204030204"/>
                <a:sym typeface="Calibri" panose="020F0502020204030204"/>
              </a:defRPr>
            </a:lvl9pPr>
          </a:lstStyle>
          <a:p>
            <a:pPr algn="l"/>
            <a:r>
              <a:rPr lang="en-US" dirty="0"/>
              <a:t>Market trends in China and operators</a:t>
            </a:r>
            <a:r>
              <a:rPr lang="en-US" sz="2000" dirty="0">
                <a:latin typeface="Arial" panose="020B0604020202020204" pitchFamily="34" charset="0"/>
                <a:ea typeface="微软雅黑" panose="020B0503020204020204" pitchFamily="34" charset="-122"/>
              </a:rPr>
              <a:t>’</a:t>
            </a:r>
            <a:r>
              <a:rPr lang="en-US" dirty="0"/>
              <a:t> pain points</a:t>
            </a:r>
            <a:endParaRPr lang="en-GB" dirty="0"/>
          </a:p>
        </p:txBody>
      </p:sp>
      <p:grpSp>
        <p:nvGrpSpPr>
          <p:cNvPr id="254" name="组合 386"/>
          <p:cNvGrpSpPr/>
          <p:nvPr/>
        </p:nvGrpSpPr>
        <p:grpSpPr>
          <a:xfrm>
            <a:off x="4640183" y="589954"/>
            <a:ext cx="4335657" cy="1842170"/>
            <a:chOff x="6811169" y="842647"/>
            <a:chExt cx="7132255" cy="2146810"/>
          </a:xfrm>
        </p:grpSpPr>
        <p:sp>
          <p:nvSpPr>
            <p:cNvPr id="255" name="矩形 358"/>
            <p:cNvSpPr/>
            <p:nvPr/>
          </p:nvSpPr>
          <p:spPr>
            <a:xfrm>
              <a:off x="9268100" y="2353072"/>
              <a:ext cx="4540077" cy="628495"/>
            </a:xfrm>
            <a:prstGeom prst="rect">
              <a:avLst/>
            </a:prstGeom>
            <a:solidFill>
              <a:sysClr val="window" lastClr="FFFFFF">
                <a:lumMod val="95000"/>
              </a:sysClr>
            </a:solidFill>
            <a:ln>
              <a:noFill/>
            </a:ln>
          </p:spPr>
          <p:txBody>
            <a:bodyPr wrap="square" tIns="0">
              <a:noAutofit/>
            </a:bodyPr>
            <a:lstStyle/>
            <a:p>
              <a:pPr defTabSz="685800">
                <a:lnSpc>
                  <a:spcPct val="150000"/>
                </a:lnSpc>
                <a:defRPr/>
              </a:pPr>
              <a:endParaRPr lang="en-US" altLang="zh-CN" sz="1200" b="1" dirty="0">
                <a:solidFill>
                  <a:srgbClr val="1D1D1A"/>
                </a:solidFill>
                <a:latin typeface="Arial" panose="020B0604020202020204" pitchFamily="34" charset="0"/>
                <a:ea typeface="微软雅黑" panose="020B0503020204020204" pitchFamily="34" charset="-122"/>
                <a:sym typeface="Arial" panose="020B0604020202020204" pitchFamily="34" charset="0"/>
              </a:endParaRPr>
            </a:p>
          </p:txBody>
        </p:sp>
        <p:sp>
          <p:nvSpPr>
            <p:cNvPr id="256" name="矩形 193"/>
            <p:cNvSpPr/>
            <p:nvPr/>
          </p:nvSpPr>
          <p:spPr>
            <a:xfrm>
              <a:off x="9268099" y="1678290"/>
              <a:ext cx="4484851" cy="612660"/>
            </a:xfrm>
            <a:prstGeom prst="rect">
              <a:avLst/>
            </a:prstGeom>
            <a:solidFill>
              <a:sysClr val="window" lastClr="FFFFFF">
                <a:lumMod val="95000"/>
              </a:sysClr>
            </a:solidFill>
            <a:ln>
              <a:noFill/>
            </a:ln>
          </p:spPr>
          <p:txBody>
            <a:bodyPr wrap="square" tIns="0">
              <a:noAutofit/>
            </a:bodyPr>
            <a:lstStyle/>
            <a:p>
              <a:pPr defTabSz="685800">
                <a:lnSpc>
                  <a:spcPct val="150000"/>
                </a:lnSpc>
                <a:defRPr/>
              </a:pPr>
              <a:endParaRPr lang="en-US" altLang="zh-CN" sz="1200" b="1" dirty="0">
                <a:solidFill>
                  <a:srgbClr val="1D1D1A"/>
                </a:solidFill>
                <a:latin typeface="Arial" panose="020B0604020202020204" pitchFamily="34" charset="0"/>
                <a:ea typeface="微软雅黑" panose="020B0503020204020204" pitchFamily="34" charset="-122"/>
                <a:sym typeface="Arial" panose="020B0604020202020204" pitchFamily="34" charset="0"/>
              </a:endParaRPr>
            </a:p>
          </p:txBody>
        </p:sp>
        <p:sp>
          <p:nvSpPr>
            <p:cNvPr id="257" name="TextBox 5"/>
            <p:cNvSpPr txBox="1"/>
            <p:nvPr/>
          </p:nvSpPr>
          <p:spPr>
            <a:xfrm>
              <a:off x="6851291" y="1620780"/>
              <a:ext cx="2357176" cy="394541"/>
            </a:xfrm>
            <a:prstGeom prst="rect">
              <a:avLst/>
            </a:prstGeom>
            <a:noFill/>
          </p:spPr>
          <p:txBody>
            <a:bodyPr wrap="square">
              <a:spAutoFit/>
            </a:bodyPr>
            <a:lstStyle>
              <a:defPPr>
                <a:defRPr lang="en-US"/>
              </a:defPPr>
              <a:lvl1pPr algn="ctr">
                <a:defRPr sz="1800" b="1">
                  <a:solidFill>
                    <a:srgbClr val="C00000"/>
                  </a:solidFill>
                  <a:latin typeface="Arial" panose="020B0604020202020204" pitchFamily="34" charset="0"/>
                  <a:ea typeface="微软雅黑" panose="020B0503020204020204" pitchFamily="34" charset="-122"/>
                </a:defRPr>
              </a:lvl1pPr>
            </a:lstStyle>
            <a:p>
              <a:pPr algn="l" defTabSz="685800" eaLnBrk="0" fontAlgn="base" hangingPunct="0">
                <a:spcBef>
                  <a:spcPct val="0"/>
                </a:spcBef>
                <a:spcAft>
                  <a:spcPct val="0"/>
                </a:spcAft>
              </a:pPr>
              <a:r>
                <a:rPr lang="en-US" altLang="zh-CN" sz="800" dirty="0">
                  <a:sym typeface="Arial" panose="020B0604020202020204" pitchFamily="34" charset="0"/>
                </a:rPr>
                <a:t>Pain point #2: suboptimal user experience</a:t>
              </a:r>
              <a:endParaRPr lang="zh-CN" altLang="en-US" sz="800" dirty="0">
                <a:sym typeface="Arial" panose="020B0604020202020204" pitchFamily="34" charset="0"/>
              </a:endParaRPr>
            </a:p>
          </p:txBody>
        </p:sp>
        <p:sp>
          <p:nvSpPr>
            <p:cNvPr id="258" name="矩形 358"/>
            <p:cNvSpPr/>
            <p:nvPr/>
          </p:nvSpPr>
          <p:spPr>
            <a:xfrm>
              <a:off x="9246213" y="871925"/>
              <a:ext cx="4540079" cy="738990"/>
            </a:xfrm>
            <a:prstGeom prst="rect">
              <a:avLst/>
            </a:prstGeom>
            <a:solidFill>
              <a:sysClr val="window" lastClr="FFFFFF">
                <a:lumMod val="95000"/>
              </a:sysClr>
            </a:solidFill>
            <a:ln>
              <a:noFill/>
            </a:ln>
          </p:spPr>
          <p:txBody>
            <a:bodyPr wrap="square" tIns="0">
              <a:noAutofit/>
            </a:bodyPr>
            <a:lstStyle/>
            <a:p>
              <a:pPr defTabSz="685800">
                <a:lnSpc>
                  <a:spcPct val="150000"/>
                </a:lnSpc>
                <a:defRPr/>
              </a:pPr>
              <a:endParaRPr lang="en-US" altLang="zh-CN" sz="1200" b="1" dirty="0">
                <a:solidFill>
                  <a:srgbClr val="1D1D1A"/>
                </a:solidFill>
                <a:latin typeface="Arial" panose="020B0604020202020204" pitchFamily="34" charset="0"/>
                <a:ea typeface="微软雅黑" panose="020B0503020204020204" pitchFamily="34" charset="-122"/>
                <a:sym typeface="Arial" panose="020B0604020202020204" pitchFamily="34" charset="0"/>
              </a:endParaRPr>
            </a:p>
          </p:txBody>
        </p:sp>
        <p:sp>
          <p:nvSpPr>
            <p:cNvPr id="259" name="TextBox 4"/>
            <p:cNvSpPr txBox="1"/>
            <p:nvPr/>
          </p:nvSpPr>
          <p:spPr>
            <a:xfrm>
              <a:off x="6811169" y="842647"/>
              <a:ext cx="2435043" cy="394541"/>
            </a:xfrm>
            <a:prstGeom prst="rect">
              <a:avLst/>
            </a:prstGeom>
            <a:noFill/>
          </p:spPr>
          <p:txBody>
            <a:bodyPr wrap="square">
              <a:spAutoFit/>
            </a:bodyPr>
            <a:lstStyle>
              <a:defPPr>
                <a:defRPr lang="en-US"/>
              </a:defPPr>
              <a:lvl1pPr algn="ctr">
                <a:defRPr sz="1800" b="1">
                  <a:solidFill>
                    <a:srgbClr val="C00000"/>
                  </a:solidFill>
                  <a:latin typeface="Arial" panose="020B0604020202020204" pitchFamily="34" charset="0"/>
                  <a:ea typeface="微软雅黑" panose="020B0503020204020204" pitchFamily="34" charset="-122"/>
                </a:defRPr>
              </a:lvl1pPr>
            </a:lstStyle>
            <a:p>
              <a:pPr algn="l" defTabSz="685800" eaLnBrk="0" fontAlgn="base" hangingPunct="0">
                <a:spcBef>
                  <a:spcPct val="0"/>
                </a:spcBef>
                <a:spcAft>
                  <a:spcPct val="0"/>
                </a:spcAft>
              </a:pPr>
              <a:r>
                <a:rPr lang="en-US" altLang="zh-CN" sz="800" dirty="0">
                  <a:sym typeface="Arial" panose="020B0604020202020204" pitchFamily="34" charset="0"/>
                </a:rPr>
                <a:t>Pain point #1: weak security</a:t>
              </a:r>
              <a:endParaRPr lang="zh-CN" altLang="en-US" sz="800" dirty="0">
                <a:sym typeface="Arial" panose="020B0604020202020204" pitchFamily="34" charset="0"/>
              </a:endParaRPr>
            </a:p>
          </p:txBody>
        </p:sp>
        <p:sp>
          <p:nvSpPr>
            <p:cNvPr id="260" name="TextBox 6"/>
            <p:cNvSpPr txBox="1"/>
            <p:nvPr/>
          </p:nvSpPr>
          <p:spPr>
            <a:xfrm>
              <a:off x="6919170" y="2323582"/>
              <a:ext cx="2289299" cy="251072"/>
            </a:xfrm>
            <a:prstGeom prst="rect">
              <a:avLst/>
            </a:prstGeom>
            <a:noFill/>
          </p:spPr>
          <p:txBody>
            <a:bodyPr wrap="square">
              <a:spAutoFit/>
            </a:bodyPr>
            <a:lstStyle>
              <a:defPPr>
                <a:defRPr lang="en-US"/>
              </a:defPPr>
              <a:lvl1pPr algn="ctr">
                <a:defRPr sz="1600" b="1">
                  <a:solidFill>
                    <a:srgbClr val="C00000"/>
                  </a:solidFill>
                  <a:latin typeface="微软雅黑" panose="020B0503020204020204" pitchFamily="34" charset="-122"/>
                  <a:ea typeface="微软雅黑" panose="020B0503020204020204" pitchFamily="34" charset="-122"/>
                </a:defRPr>
              </a:lvl1pPr>
            </a:lstStyle>
            <a:p>
              <a:pPr algn="l" defTabSz="685800" eaLnBrk="0" fontAlgn="base" hangingPunct="0">
                <a:spcBef>
                  <a:spcPct val="0"/>
                </a:spcBef>
                <a:spcAft>
                  <a:spcPct val="0"/>
                </a:spcAft>
                <a:defRPr/>
              </a:pPr>
              <a:r>
                <a:rPr lang="en-US" altLang="zh-CN" sz="800" dirty="0">
                  <a:latin typeface="Arial" panose="020B0604020202020204" pitchFamily="34" charset="0"/>
                  <a:ea typeface="微软雅黑" panose="020B0503020204020204" pitchFamily="34" charset="-122"/>
                  <a:sym typeface="Arial" panose="020B0604020202020204" pitchFamily="34" charset="0"/>
                </a:rPr>
                <a:t>Others:</a:t>
              </a:r>
              <a:endParaRPr lang="zh-CN" altLang="en-US" sz="800" dirty="0">
                <a:latin typeface="Arial" panose="020B0604020202020204" pitchFamily="34" charset="0"/>
                <a:ea typeface="微软雅黑" panose="020B0503020204020204" pitchFamily="34" charset="-122"/>
                <a:sym typeface="Arial" panose="020B0604020202020204" pitchFamily="34" charset="0"/>
              </a:endParaRPr>
            </a:p>
          </p:txBody>
        </p:sp>
        <p:sp>
          <p:nvSpPr>
            <p:cNvPr id="261" name="文本框 363"/>
            <p:cNvSpPr txBox="1"/>
            <p:nvPr/>
          </p:nvSpPr>
          <p:spPr>
            <a:xfrm>
              <a:off x="9280245" y="868215"/>
              <a:ext cx="4540079" cy="735281"/>
            </a:xfrm>
            <a:prstGeom prst="rect">
              <a:avLst/>
            </a:prstGeom>
            <a:noFill/>
          </p:spPr>
          <p:txBody>
            <a:bodyPr wrap="square" rtlCol="0">
              <a:spAutoFit/>
            </a:bodyPr>
            <a:lstStyle/>
            <a:p>
              <a:pPr defTabSz="685800" eaLnBrk="0" fontAlgn="base" hangingPunct="0">
                <a:spcBef>
                  <a:spcPct val="0"/>
                </a:spcBef>
              </a:pPr>
              <a:r>
                <a:rPr lang="en-US" altLang="zh-CN" sz="700" b="1" dirty="0">
                  <a:solidFill>
                    <a:prstClr val="black"/>
                  </a:solidFill>
                  <a:latin typeface="Arial" panose="020B0604020202020204" pitchFamily="34" charset="0"/>
                  <a:ea typeface="微软雅黑" panose="020B0503020204020204" pitchFamily="34" charset="-122"/>
                  <a:sym typeface="Arial" panose="020B0604020202020204" pitchFamily="34" charset="0"/>
                </a:rPr>
                <a:t>Lack of E2E security guarantee </a:t>
              </a:r>
              <a:r>
                <a:rPr lang="en-US" altLang="zh-CN" sz="700" b="1" dirty="0">
                  <a:solidFill>
                    <a:prstClr val="black"/>
                  </a:solidFill>
                  <a:latin typeface="Arial" panose="020B0604020202020204" pitchFamily="34" charset="0"/>
                  <a:ea typeface="微软雅黑" panose="020B0503020204020204" pitchFamily="34" charset="-122"/>
                  <a:sym typeface="Wingdings" panose="05000000000000000000" pitchFamily="2" charset="2"/>
                </a:rPr>
                <a:t></a:t>
              </a:r>
              <a:endParaRPr lang="en-US" altLang="zh-CN" sz="700" b="1" dirty="0">
                <a:solidFill>
                  <a:prstClr val="black"/>
                </a:solidFill>
                <a:latin typeface="Arial" panose="020B0604020202020204" pitchFamily="34" charset="0"/>
                <a:ea typeface="微软雅黑" panose="020B0503020204020204" pitchFamily="34" charset="-122"/>
                <a:sym typeface="Arial" panose="020B0604020202020204" pitchFamily="34" charset="0"/>
              </a:endParaRPr>
            </a:p>
            <a:p>
              <a:pPr marL="90805" indent="-90805" defTabSz="685800" eaLnBrk="0" fontAlgn="base" hangingPunct="0">
                <a:spcBef>
                  <a:spcPct val="0"/>
                </a:spcBef>
                <a:buFont typeface="Arial" panose="020B0604020202020204" pitchFamily="34" charset="0"/>
                <a:buChar char="•"/>
              </a:pPr>
              <a:r>
                <a:rPr lang="en-US" altLang="zh-CN" sz="700" b="1" dirty="0">
                  <a:solidFill>
                    <a:prstClr val="black"/>
                  </a:solidFill>
                  <a:latin typeface="Arial" panose="020B0604020202020204" pitchFamily="34" charset="0"/>
                  <a:ea typeface="微软雅黑" panose="020B0503020204020204" pitchFamily="34" charset="-122"/>
                  <a:sym typeface="Arial" panose="020B0604020202020204" pitchFamily="34" charset="0"/>
                </a:rPr>
                <a:t>Risk of privacy data breach</a:t>
              </a:r>
              <a:r>
                <a:rPr lang="zh-CN" altLang="en-US" sz="700" dirty="0">
                  <a:solidFill>
                    <a:prstClr val="black"/>
                  </a:solidFill>
                  <a:latin typeface="Arial" panose="020B0604020202020204" pitchFamily="34" charset="0"/>
                  <a:ea typeface="微软雅黑" panose="020B0503020204020204" pitchFamily="34" charset="-122"/>
                  <a:sym typeface="Arial" panose="020B0604020202020204" pitchFamily="34" charset="0"/>
                </a:rPr>
                <a:t>：</a:t>
              </a:r>
              <a:r>
                <a:rPr lang="en-US" altLang="zh-CN" sz="700" dirty="0">
                  <a:solidFill>
                    <a:prstClr val="black"/>
                  </a:solidFill>
                  <a:latin typeface="Arial" panose="020B0604020202020204" pitchFamily="34" charset="0"/>
                  <a:ea typeface="微软雅黑" panose="020B0503020204020204" pitchFamily="34" charset="-122"/>
                  <a:sym typeface="Arial" panose="020B0604020202020204" pitchFamily="34" charset="0"/>
                </a:rPr>
                <a:t>user data has to go through a public cloud or a 3</a:t>
              </a:r>
              <a:r>
                <a:rPr lang="en-US" altLang="zh-CN" sz="700" baseline="30000" dirty="0">
                  <a:solidFill>
                    <a:prstClr val="black"/>
                  </a:solidFill>
                  <a:latin typeface="Arial" panose="020B0604020202020204" pitchFamily="34" charset="0"/>
                  <a:ea typeface="微软雅黑" panose="020B0503020204020204" pitchFamily="34" charset="-122"/>
                  <a:sym typeface="Arial" panose="020B0604020202020204" pitchFamily="34" charset="0"/>
                </a:rPr>
                <a:t>rd</a:t>
              </a:r>
              <a:r>
                <a:rPr lang="en-US" altLang="zh-CN" sz="700" dirty="0">
                  <a:solidFill>
                    <a:prstClr val="black"/>
                  </a:solidFill>
                  <a:latin typeface="Arial" panose="020B0604020202020204" pitchFamily="34" charset="0"/>
                  <a:ea typeface="微软雅黑" panose="020B0503020204020204" pitchFamily="34" charset="-122"/>
                  <a:sym typeface="Arial" panose="020B0604020202020204" pitchFamily="34" charset="0"/>
                </a:rPr>
                <a:t> party network</a:t>
              </a:r>
              <a:endParaRPr lang="en-US" altLang="zh-CN" sz="700" dirty="0">
                <a:solidFill>
                  <a:prstClr val="black"/>
                </a:solidFill>
                <a:latin typeface="Arial" panose="020B0604020202020204" pitchFamily="34" charset="0"/>
                <a:ea typeface="微软雅黑" panose="020B0503020204020204" pitchFamily="34" charset="-122"/>
                <a:sym typeface="Arial" panose="020B0604020202020204" pitchFamily="34" charset="0"/>
              </a:endParaRPr>
            </a:p>
            <a:p>
              <a:pPr marL="90805" indent="-90805" defTabSz="685800" eaLnBrk="0" fontAlgn="base" hangingPunct="0">
                <a:spcBef>
                  <a:spcPct val="0"/>
                </a:spcBef>
                <a:buFont typeface="Arial" panose="020B0604020202020204" pitchFamily="34" charset="0"/>
                <a:buChar char="•"/>
              </a:pPr>
              <a:r>
                <a:rPr lang="en-US" altLang="zh-CN" sz="700" b="1" dirty="0">
                  <a:solidFill>
                    <a:prstClr val="black"/>
                  </a:solidFill>
                  <a:latin typeface="Arial" panose="020B0604020202020204" pitchFamily="34" charset="0"/>
                  <a:ea typeface="微软雅黑" panose="020B0503020204020204" pitchFamily="34" charset="-122"/>
                  <a:sym typeface="Arial" panose="020B0604020202020204" pitchFamily="34" charset="0"/>
                </a:rPr>
                <a:t>Risk of tricksters and frauds</a:t>
              </a:r>
              <a:r>
                <a:rPr lang="zh-CN" altLang="en-US" sz="700" dirty="0">
                  <a:solidFill>
                    <a:prstClr val="black"/>
                  </a:solidFill>
                  <a:latin typeface="Arial" panose="020B0604020202020204" pitchFamily="34" charset="0"/>
                  <a:ea typeface="微软雅黑" panose="020B0503020204020204" pitchFamily="34" charset="-122"/>
                  <a:sym typeface="Arial" panose="020B0604020202020204" pitchFamily="34" charset="0"/>
                </a:rPr>
                <a:t>：</a:t>
              </a:r>
              <a:r>
                <a:rPr lang="en-US" altLang="zh-CN" sz="700" dirty="0">
                  <a:solidFill>
                    <a:prstClr val="black"/>
                  </a:solidFill>
                  <a:latin typeface="Arial" panose="020B0604020202020204" pitchFamily="34" charset="0"/>
                  <a:ea typeface="微软雅黑" panose="020B0503020204020204" pitchFamily="34" charset="-122"/>
                  <a:sym typeface="Arial" panose="020B0604020202020204" pitchFamily="34" charset="0"/>
                </a:rPr>
                <a:t>data communication relies on NAT deployed by a 3</a:t>
              </a:r>
              <a:r>
                <a:rPr lang="en-US" altLang="zh-CN" sz="700" baseline="30000" dirty="0">
                  <a:solidFill>
                    <a:prstClr val="black"/>
                  </a:solidFill>
                  <a:latin typeface="Arial" panose="020B0604020202020204" pitchFamily="34" charset="0"/>
                  <a:ea typeface="微软雅黑" panose="020B0503020204020204" pitchFamily="34" charset="-122"/>
                  <a:sym typeface="Arial" panose="020B0604020202020204" pitchFamily="34" charset="0"/>
                </a:rPr>
                <a:t>rd</a:t>
              </a:r>
              <a:r>
                <a:rPr lang="en-US" altLang="zh-CN" sz="700" dirty="0">
                  <a:solidFill>
                    <a:prstClr val="black"/>
                  </a:solidFill>
                  <a:latin typeface="Arial" panose="020B0604020202020204" pitchFamily="34" charset="0"/>
                  <a:ea typeface="微软雅黑" panose="020B0503020204020204" pitchFamily="34" charset="-122"/>
                  <a:sym typeface="Arial" panose="020B0604020202020204" pitchFamily="34" charset="0"/>
                </a:rPr>
                <a:t> party</a:t>
              </a:r>
              <a:endParaRPr lang="zh-CN" altLang="en-US" sz="700" dirty="0">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262" name="文本框 364"/>
            <p:cNvSpPr txBox="1"/>
            <p:nvPr/>
          </p:nvSpPr>
          <p:spPr>
            <a:xfrm>
              <a:off x="9289060" y="1681204"/>
              <a:ext cx="4654364" cy="609745"/>
            </a:xfrm>
            <a:prstGeom prst="rect">
              <a:avLst/>
            </a:prstGeom>
            <a:noFill/>
          </p:spPr>
          <p:txBody>
            <a:bodyPr wrap="square" rtlCol="0">
              <a:spAutoFit/>
            </a:bodyPr>
            <a:lstStyle/>
            <a:p>
              <a:pPr defTabSz="685800" eaLnBrk="0" fontAlgn="base" hangingPunct="0">
                <a:spcBef>
                  <a:spcPct val="0"/>
                </a:spcBef>
              </a:pPr>
              <a:r>
                <a:rPr lang="en-US" altLang="zh-CN" sz="700" b="1" dirty="0">
                  <a:solidFill>
                    <a:prstClr val="black"/>
                  </a:solidFill>
                  <a:latin typeface="Arial" panose="020B0604020202020204" pitchFamily="34" charset="0"/>
                  <a:ea typeface="微软雅黑" panose="020B0503020204020204" pitchFamily="34" charset="-122"/>
                  <a:sym typeface="Arial" panose="020B0604020202020204" pitchFamily="34" charset="0"/>
                </a:rPr>
                <a:t>Lack of E2E QoS guarantee </a:t>
              </a:r>
              <a:r>
                <a:rPr lang="en-US" altLang="zh-CN" sz="700" b="1" dirty="0">
                  <a:solidFill>
                    <a:prstClr val="black"/>
                  </a:solidFill>
                  <a:latin typeface="Arial" panose="020B0604020202020204" pitchFamily="34" charset="0"/>
                  <a:ea typeface="微软雅黑" panose="020B0503020204020204" pitchFamily="34" charset="-122"/>
                  <a:sym typeface="Wingdings" panose="05000000000000000000" pitchFamily="2" charset="2"/>
                </a:rPr>
                <a:t></a:t>
              </a:r>
              <a:endParaRPr lang="en-US" altLang="zh-CN" sz="700" b="1" dirty="0">
                <a:solidFill>
                  <a:prstClr val="black"/>
                </a:solidFill>
                <a:latin typeface="Arial" panose="020B0604020202020204" pitchFamily="34" charset="0"/>
                <a:ea typeface="微软雅黑" panose="020B0503020204020204" pitchFamily="34" charset="-122"/>
                <a:sym typeface="Arial" panose="020B0604020202020204" pitchFamily="34" charset="0"/>
              </a:endParaRPr>
            </a:p>
            <a:p>
              <a:pPr marL="90805" indent="-90805" defTabSz="685800" eaLnBrk="0" fontAlgn="base" hangingPunct="0">
                <a:spcBef>
                  <a:spcPct val="0"/>
                </a:spcBef>
                <a:buFont typeface="Arial" panose="020B0604020202020204" pitchFamily="34" charset="0"/>
                <a:buChar char="•"/>
              </a:pPr>
              <a:r>
                <a:rPr lang="en-US" altLang="zh-CN" sz="700" b="1" dirty="0">
                  <a:solidFill>
                    <a:prstClr val="black"/>
                  </a:solidFill>
                  <a:latin typeface="Arial" panose="020B0604020202020204" pitchFamily="34" charset="0"/>
                  <a:ea typeface="微软雅黑" panose="020B0503020204020204" pitchFamily="34" charset="-122"/>
                  <a:sym typeface="Arial" panose="020B0604020202020204" pitchFamily="34" charset="0"/>
                </a:rPr>
                <a:t>No bandwidth guarantee</a:t>
              </a:r>
              <a:r>
                <a:rPr lang="zh-CN" altLang="en-US" sz="700" dirty="0">
                  <a:solidFill>
                    <a:prstClr val="black"/>
                  </a:solidFill>
                  <a:latin typeface="Arial" panose="020B0604020202020204" pitchFamily="34" charset="0"/>
                  <a:ea typeface="微软雅黑" panose="020B0503020204020204" pitchFamily="34" charset="-122"/>
                  <a:sym typeface="Arial" panose="020B0604020202020204" pitchFamily="34" charset="0"/>
                </a:rPr>
                <a:t>：</a:t>
              </a:r>
              <a:r>
                <a:rPr lang="en-US" altLang="zh-CN" sz="700" dirty="0">
                  <a:solidFill>
                    <a:prstClr val="black"/>
                  </a:solidFill>
                  <a:latin typeface="Arial" panose="020B0604020202020204" pitchFamily="34" charset="0"/>
                  <a:ea typeface="微软雅黑" panose="020B0503020204020204" pitchFamily="34" charset="-122"/>
                  <a:sym typeface="Arial" panose="020B0604020202020204" pitchFamily="34" charset="0"/>
                </a:rPr>
                <a:t>potential data congestion in a public cloud or a 3</a:t>
              </a:r>
              <a:r>
                <a:rPr lang="en-US" altLang="zh-CN" sz="700" baseline="30000" dirty="0">
                  <a:solidFill>
                    <a:prstClr val="black"/>
                  </a:solidFill>
                  <a:latin typeface="Arial" panose="020B0604020202020204" pitchFamily="34" charset="0"/>
                  <a:ea typeface="微软雅黑" panose="020B0503020204020204" pitchFamily="34" charset="-122"/>
                  <a:sym typeface="Arial" panose="020B0604020202020204" pitchFamily="34" charset="0"/>
                </a:rPr>
                <a:t>rd</a:t>
              </a:r>
              <a:r>
                <a:rPr lang="en-US" altLang="zh-CN" sz="700" dirty="0">
                  <a:solidFill>
                    <a:prstClr val="black"/>
                  </a:solidFill>
                  <a:latin typeface="Arial" panose="020B0604020202020204" pitchFamily="34" charset="0"/>
                  <a:ea typeface="微软雅黑" panose="020B0503020204020204" pitchFamily="34" charset="-122"/>
                  <a:sym typeface="Arial" panose="020B0604020202020204" pitchFamily="34" charset="0"/>
                </a:rPr>
                <a:t> party network</a:t>
              </a:r>
              <a:endParaRPr lang="en-US" altLang="zh-CN" sz="700" dirty="0">
                <a:solidFill>
                  <a:prstClr val="black"/>
                </a:solidFill>
                <a:latin typeface="Arial" panose="020B0604020202020204" pitchFamily="34" charset="0"/>
                <a:ea typeface="微软雅黑" panose="020B0503020204020204" pitchFamily="34" charset="-122"/>
                <a:sym typeface="Arial" panose="020B0604020202020204" pitchFamily="34" charset="0"/>
              </a:endParaRPr>
            </a:p>
            <a:p>
              <a:pPr marL="90805" indent="-90805" defTabSz="685800" eaLnBrk="0" fontAlgn="base" hangingPunct="0">
                <a:spcBef>
                  <a:spcPct val="0"/>
                </a:spcBef>
                <a:buFont typeface="Arial" panose="020B0604020202020204" pitchFamily="34" charset="0"/>
                <a:buChar char="•"/>
              </a:pPr>
              <a:r>
                <a:rPr lang="en-US" altLang="zh-CN" sz="700" b="1" dirty="0">
                  <a:solidFill>
                    <a:prstClr val="black"/>
                  </a:solidFill>
                  <a:latin typeface="Arial" panose="020B0604020202020204" pitchFamily="34" charset="0"/>
                  <a:ea typeface="微软雅黑" panose="020B0503020204020204" pitchFamily="34" charset="-122"/>
                  <a:sym typeface="Arial" panose="020B0604020202020204" pitchFamily="34" charset="0"/>
                </a:rPr>
                <a:t>Low reliability: </a:t>
              </a:r>
              <a:r>
                <a:rPr lang="en-US" altLang="zh-CN" sz="700" dirty="0">
                  <a:solidFill>
                    <a:prstClr val="black"/>
                  </a:solidFill>
                  <a:latin typeface="Arial" panose="020B0604020202020204" pitchFamily="34" charset="0"/>
                  <a:ea typeface="微软雅黑" panose="020B0503020204020204" pitchFamily="34" charset="-122"/>
                  <a:sym typeface="Arial" panose="020B0604020202020204" pitchFamily="34" charset="0"/>
                </a:rPr>
                <a:t>potential issue with NAT deployed by a 3</a:t>
              </a:r>
              <a:r>
                <a:rPr lang="en-US" altLang="zh-CN" sz="700" baseline="30000" dirty="0">
                  <a:solidFill>
                    <a:prstClr val="black"/>
                  </a:solidFill>
                  <a:latin typeface="Arial" panose="020B0604020202020204" pitchFamily="34" charset="0"/>
                  <a:ea typeface="微软雅黑" panose="020B0503020204020204" pitchFamily="34" charset="-122"/>
                  <a:sym typeface="Arial" panose="020B0604020202020204" pitchFamily="34" charset="0"/>
                </a:rPr>
                <a:t>rd</a:t>
              </a:r>
              <a:r>
                <a:rPr lang="en-US" altLang="zh-CN" sz="700" dirty="0">
                  <a:solidFill>
                    <a:prstClr val="black"/>
                  </a:solidFill>
                  <a:latin typeface="Arial" panose="020B0604020202020204" pitchFamily="34" charset="0"/>
                  <a:ea typeface="微软雅黑" panose="020B0503020204020204" pitchFamily="34" charset="-122"/>
                  <a:sym typeface="Arial" panose="020B0604020202020204" pitchFamily="34" charset="0"/>
                </a:rPr>
                <a:t> party</a:t>
              </a:r>
              <a:endParaRPr lang="en-US" altLang="zh-CN" sz="700" dirty="0">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263" name="文本框 364"/>
            <p:cNvSpPr txBox="1"/>
            <p:nvPr/>
          </p:nvSpPr>
          <p:spPr>
            <a:xfrm>
              <a:off x="9265115" y="2379712"/>
              <a:ext cx="4668876" cy="609745"/>
            </a:xfrm>
            <a:prstGeom prst="rect">
              <a:avLst/>
            </a:prstGeom>
            <a:noFill/>
          </p:spPr>
          <p:txBody>
            <a:bodyPr wrap="square" rtlCol="0">
              <a:spAutoFit/>
            </a:bodyPr>
            <a:lstStyle/>
            <a:p>
              <a:pPr marL="90805" indent="-90805" defTabSz="685800" eaLnBrk="0" fontAlgn="base" hangingPunct="0">
                <a:spcBef>
                  <a:spcPct val="0"/>
                </a:spcBef>
                <a:buFont typeface="Arial" panose="020B0604020202020204" pitchFamily="34" charset="0"/>
                <a:buChar char="•"/>
              </a:pPr>
              <a:r>
                <a:rPr lang="en-US" altLang="zh-CN" sz="700" dirty="0">
                  <a:solidFill>
                    <a:prstClr val="black"/>
                  </a:solidFill>
                  <a:latin typeface="Arial" panose="020B0604020202020204" pitchFamily="34" charset="0"/>
                  <a:ea typeface="微软雅黑" panose="020B0503020204020204" pitchFamily="34" charset="-122"/>
                  <a:sym typeface="Arial" panose="020B0604020202020204" pitchFamily="34" charset="0"/>
                </a:rPr>
                <a:t>Potential high cost for operators with high OPEX (e.g. for both fixed access network and mobile network) and CAPEX (equipment such as RG and BS)</a:t>
              </a:r>
              <a:endParaRPr lang="en-US" altLang="zh-CN" sz="700" dirty="0">
                <a:solidFill>
                  <a:prstClr val="black"/>
                </a:solidFill>
                <a:latin typeface="Arial" panose="020B0604020202020204" pitchFamily="34" charset="0"/>
                <a:ea typeface="微软雅黑" panose="020B0503020204020204" pitchFamily="34" charset="-122"/>
                <a:sym typeface="Arial" panose="020B0604020202020204" pitchFamily="34" charset="0"/>
              </a:endParaRPr>
            </a:p>
            <a:p>
              <a:pPr marL="90805" indent="-90805" defTabSz="685800" eaLnBrk="0" fontAlgn="base" hangingPunct="0">
                <a:spcBef>
                  <a:spcPct val="0"/>
                </a:spcBef>
                <a:buFont typeface="Arial" panose="020B0604020202020204" pitchFamily="34" charset="0"/>
                <a:buChar char="•"/>
              </a:pPr>
              <a:r>
                <a:rPr lang="en-GB" altLang="zh-CN" sz="700" dirty="0">
                  <a:solidFill>
                    <a:prstClr val="black"/>
                  </a:solidFill>
                  <a:latin typeface="Arial" panose="020B0604020202020204" pitchFamily="34" charset="0"/>
                  <a:ea typeface="微软雅黑" panose="020B0503020204020204" pitchFamily="34" charset="-122"/>
                  <a:sym typeface="Arial" panose="020B0604020202020204" pitchFamily="34" charset="0"/>
                </a:rPr>
                <a:t>Customers are reluctant to change their RGs </a:t>
              </a:r>
              <a:endParaRPr lang="en-US" altLang="zh-CN" sz="700" dirty="0">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6" name="Rectangle 5"/>
          <p:cNvSpPr/>
          <p:nvPr/>
        </p:nvSpPr>
        <p:spPr>
          <a:xfrm>
            <a:off x="4664571" y="584300"/>
            <a:ext cx="4286881" cy="1878843"/>
          </a:xfrm>
          <a:prstGeom prst="rect">
            <a:avLst/>
          </a:prstGeom>
          <a:noFill/>
          <a:ln w="3175">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Rectangle 7"/>
          <p:cNvSpPr/>
          <p:nvPr/>
        </p:nvSpPr>
        <p:spPr>
          <a:xfrm>
            <a:off x="199992" y="1524417"/>
            <a:ext cx="4003565" cy="3553071"/>
          </a:xfrm>
          <a:prstGeom prst="rect">
            <a:avLst/>
          </a:prstGeom>
          <a:noFill/>
          <a:ln w="3175">
            <a:solidFill>
              <a:schemeClr val="accent3">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1" name="Picture 10"/>
          <p:cNvPicPr>
            <a:picLocks noChangeAspect="1"/>
          </p:cNvPicPr>
          <p:nvPr/>
        </p:nvPicPr>
        <p:blipFill>
          <a:blip r:embed="rId1"/>
          <a:stretch>
            <a:fillRect/>
          </a:stretch>
        </p:blipFill>
        <p:spPr>
          <a:xfrm>
            <a:off x="201449" y="1523721"/>
            <a:ext cx="4285859" cy="3535986"/>
          </a:xfrm>
          <a:prstGeom prst="rect">
            <a:avLst/>
          </a:prstGeom>
        </p:spPr>
      </p:pic>
      <p:pic>
        <p:nvPicPr>
          <p:cNvPr id="12" name="Picture 11"/>
          <p:cNvPicPr>
            <a:picLocks noChangeAspect="1"/>
          </p:cNvPicPr>
          <p:nvPr/>
        </p:nvPicPr>
        <p:blipFill>
          <a:blip r:embed="rId2"/>
          <a:stretch>
            <a:fillRect/>
          </a:stretch>
        </p:blipFill>
        <p:spPr>
          <a:xfrm>
            <a:off x="4303338" y="2637452"/>
            <a:ext cx="4785775" cy="2456901"/>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7"/>
          <p:cNvSpPr txBox="1">
            <a:spLocks noChangeArrowheads="1"/>
          </p:cNvSpPr>
          <p:nvPr/>
        </p:nvSpPr>
        <p:spPr>
          <a:xfrm>
            <a:off x="233947" y="71843"/>
            <a:ext cx="7886411" cy="509270"/>
          </a:xfrm>
          <a:prstGeom prst="rect">
            <a:avLst/>
          </a:prstGeom>
        </p:spPr>
        <p:txBody>
          <a:bodyPr anchor="ctr"/>
          <a:lstStyle>
            <a:lvl1pPr algn="l" defTabSz="913765" rtl="0" eaLnBrk="1" latinLnBrk="0" hangingPunct="1">
              <a:lnSpc>
                <a:spcPct val="90000"/>
              </a:lnSpc>
              <a:spcBef>
                <a:spcPct val="0"/>
              </a:spcBef>
              <a:buNone/>
              <a:defRPr sz="2400" b="1" kern="1200">
                <a:solidFill>
                  <a:srgbClr val="C00000"/>
                </a:solidFill>
                <a:latin typeface="微软雅黑" panose="020B0503020204020204" pitchFamily="34" charset="-122"/>
                <a:ea typeface="微软雅黑" panose="020B0503020204020204" pitchFamily="34" charset="-122"/>
                <a:cs typeface="+mj-cs"/>
              </a:defRPr>
            </a:lvl1pPr>
          </a:lstStyle>
          <a:p>
            <a:r>
              <a:rPr lang="en-US" altLang="zh-CN" sz="1800" dirty="0">
                <a:latin typeface="Arial" panose="020B0604020202020204" pitchFamily="34" charset="0"/>
                <a:ea typeface="微软雅黑" panose="020B0503020204020204" pitchFamily="34" charset="-122"/>
                <a:cs typeface="Calibri" panose="020F0502020204030204"/>
                <a:sym typeface="Calibri" panose="020F0502020204030204"/>
              </a:rPr>
              <a:t>Addressing the pain points with 5G Residence</a:t>
            </a:r>
            <a:endParaRPr lang="zh-CN" altLang="en-US" sz="1800" dirty="0">
              <a:latin typeface="Arial" panose="020B0604020202020204" pitchFamily="34" charset="0"/>
              <a:ea typeface="微软雅黑" panose="020B0503020204020204" pitchFamily="34" charset="-122"/>
              <a:cs typeface="Calibri" panose="020F0502020204030204"/>
              <a:sym typeface="Calibri" panose="020F0502020204030204"/>
            </a:endParaRPr>
          </a:p>
        </p:txBody>
      </p:sp>
      <p:sp>
        <p:nvSpPr>
          <p:cNvPr id="14" name="椭圆 13"/>
          <p:cNvSpPr/>
          <p:nvPr/>
        </p:nvSpPr>
        <p:spPr>
          <a:xfrm>
            <a:off x="4624129" y="607185"/>
            <a:ext cx="588818" cy="214276"/>
          </a:xfrm>
          <a:prstGeom prst="ellipse">
            <a:avLst/>
          </a:prstGeom>
          <a:solidFill>
            <a:srgbClr val="5B9BD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r>
              <a:rPr lang="en-US" altLang="zh-CN" sz="1100" dirty="0">
                <a:solidFill>
                  <a:schemeClr val="tx2"/>
                </a:solidFill>
              </a:rPr>
              <a:t>R18</a:t>
            </a:r>
            <a:endParaRPr lang="zh-CN" altLang="en-US" sz="1100" dirty="0">
              <a:solidFill>
                <a:schemeClr val="tx2"/>
              </a:solidFill>
            </a:endParaRPr>
          </a:p>
        </p:txBody>
      </p:sp>
      <p:sp>
        <p:nvSpPr>
          <p:cNvPr id="15" name="矩形 14"/>
          <p:cNvSpPr/>
          <p:nvPr/>
        </p:nvSpPr>
        <p:spPr>
          <a:xfrm>
            <a:off x="233948" y="1843725"/>
            <a:ext cx="5095056" cy="2759730"/>
          </a:xfrm>
          <a:prstGeom prst="rect">
            <a:avLst/>
          </a:prstGeom>
        </p:spPr>
        <p:txBody>
          <a:bodyPr wrap="square">
            <a:spAutoFit/>
          </a:bodyPr>
          <a:lstStyle/>
          <a:p>
            <a:pPr marL="137160" lvl="1" hangingPunct="0">
              <a:spcAft>
                <a:spcPts val="300"/>
              </a:spcAft>
            </a:pPr>
            <a:r>
              <a:rPr lang="en-US" sz="1000" b="1" dirty="0" err="1"/>
              <a:t>PIRates</a:t>
            </a:r>
            <a:r>
              <a:rPr lang="en-US" sz="1000" dirty="0"/>
              <a:t> (Personal IoT and Residential networks): defined service requirements for</a:t>
            </a:r>
            <a:endParaRPr lang="en-US" sz="1000" dirty="0"/>
          </a:p>
          <a:p>
            <a:pPr marL="360680" lvl="1" indent="-180975" hangingPunct="0">
              <a:spcAft>
                <a:spcPts val="300"/>
              </a:spcAft>
            </a:pPr>
            <a:r>
              <a:rPr lang="en-US" sz="1000" dirty="0"/>
              <a:t>•   Creation, provisioning and management of local networks and management of entities within these networks</a:t>
            </a:r>
            <a:endParaRPr lang="en-US" sz="1000" dirty="0"/>
          </a:p>
          <a:p>
            <a:pPr marL="360680" lvl="1" indent="-180975" hangingPunct="0">
              <a:spcAft>
                <a:spcPts val="300"/>
              </a:spcAft>
            </a:pPr>
            <a:r>
              <a:rPr lang="en-US" sz="1000" dirty="0"/>
              <a:t>•   Service and UE/ device discovery within a Customer Premises or Personal IoT network</a:t>
            </a:r>
            <a:endParaRPr lang="en-US" sz="1000" dirty="0"/>
          </a:p>
          <a:p>
            <a:pPr marL="360680" lvl="1" indent="-180975" hangingPunct="0">
              <a:spcAft>
                <a:spcPts val="300"/>
              </a:spcAft>
            </a:pPr>
            <a:r>
              <a:rPr lang="en-US" sz="1000" dirty="0"/>
              <a:t>•    Interactions between UEs / devices / applications within a Personal IoT or Customer Premises network and with UEs and/or services / applications in the cellular network.</a:t>
            </a:r>
            <a:endParaRPr lang="en-US" sz="1000" dirty="0"/>
          </a:p>
          <a:p>
            <a:pPr marL="360680" lvl="1" indent="-180975" hangingPunct="0">
              <a:spcAft>
                <a:spcPts val="300"/>
              </a:spcAft>
            </a:pPr>
            <a:r>
              <a:rPr lang="en-US" sz="1000" dirty="0"/>
              <a:t>•    Support of radio access within a Customer Premises Network</a:t>
            </a:r>
            <a:endParaRPr lang="en-US" sz="1000" dirty="0"/>
          </a:p>
          <a:p>
            <a:pPr marL="360680" lvl="1" indent="-180975" hangingPunct="0">
              <a:spcAft>
                <a:spcPts val="300"/>
              </a:spcAft>
            </a:pPr>
            <a:r>
              <a:rPr lang="en-US" sz="1000" dirty="0"/>
              <a:t>•    Support of gateway functionality between Personal IoT or Customer Premises network and 5G network</a:t>
            </a:r>
            <a:endParaRPr lang="en-US" sz="1000" dirty="0"/>
          </a:p>
          <a:p>
            <a:pPr marL="360680" lvl="1" indent="-180975" hangingPunct="0">
              <a:spcAft>
                <a:spcPts val="300"/>
              </a:spcAft>
            </a:pPr>
            <a:r>
              <a:rPr lang="en-US" sz="1000" dirty="0"/>
              <a:t>•    Enhancements to 5GLAN networks, e.g. for scalability</a:t>
            </a:r>
            <a:endParaRPr lang="en-US" sz="1000" dirty="0"/>
          </a:p>
          <a:p>
            <a:pPr marL="360680" lvl="1" indent="-180975" hangingPunct="0">
              <a:spcAft>
                <a:spcPts val="300"/>
              </a:spcAft>
            </a:pPr>
            <a:r>
              <a:rPr lang="en-US" sz="1000" dirty="0"/>
              <a:t>•    Support security aspects</a:t>
            </a:r>
            <a:endParaRPr lang="en-US" sz="1000" dirty="0"/>
          </a:p>
          <a:p>
            <a:pPr marL="269875" lvl="1" indent="-171450" hangingPunct="0">
              <a:spcAft>
                <a:spcPts val="400"/>
              </a:spcAft>
              <a:buFont typeface="Wingdings" panose="05000000000000000000" pitchFamily="2" charset="2"/>
              <a:buChar char="Ø"/>
            </a:pPr>
            <a:r>
              <a:rPr lang="en-US" sz="1000" b="1" dirty="0"/>
              <a:t>TS 22.261 </a:t>
            </a:r>
            <a:r>
              <a:rPr lang="en-US" sz="1000" dirty="0"/>
              <a:t>Clause 6.38  Personal IoT Networks and Customer Premises Networks</a:t>
            </a:r>
            <a:endParaRPr lang="en-US" sz="1000" dirty="0"/>
          </a:p>
          <a:p>
            <a:pPr marL="269875" lvl="1" indent="-171450" hangingPunct="0">
              <a:spcAft>
                <a:spcPts val="675"/>
              </a:spcAft>
              <a:buFont typeface="Wingdings" panose="05000000000000000000" pitchFamily="2" charset="2"/>
              <a:buChar char="Ø"/>
            </a:pPr>
            <a:r>
              <a:rPr lang="en-US" sz="1000" b="1" dirty="0"/>
              <a:t>TS 22.101 </a:t>
            </a:r>
            <a:r>
              <a:rPr lang="en-US" sz="1000" dirty="0"/>
              <a:t>Clause 26a   User Identity</a:t>
            </a:r>
            <a:endParaRPr lang="en-US" sz="1000" dirty="0"/>
          </a:p>
        </p:txBody>
      </p:sp>
      <p:sp>
        <p:nvSpPr>
          <p:cNvPr id="17" name="矩形 14"/>
          <p:cNvSpPr/>
          <p:nvPr/>
        </p:nvSpPr>
        <p:spPr>
          <a:xfrm>
            <a:off x="5577746" y="3314583"/>
            <a:ext cx="3219889" cy="1338828"/>
          </a:xfrm>
          <a:prstGeom prst="rect">
            <a:avLst/>
          </a:prstGeom>
          <a:ln>
            <a:solidFill>
              <a:srgbClr val="FF0000"/>
            </a:solidFill>
          </a:ln>
        </p:spPr>
        <p:txBody>
          <a:bodyPr wrap="square">
            <a:spAutoFit/>
          </a:bodyPr>
          <a:lstStyle/>
          <a:p>
            <a:pPr lvl="1" hangingPunct="0">
              <a:spcAft>
                <a:spcPts val="600"/>
              </a:spcAft>
            </a:pPr>
            <a:r>
              <a:rPr lang="en-US" altLang="zh-CN" sz="1050" b="1" dirty="0">
                <a:solidFill>
                  <a:srgbClr val="1D1D1A"/>
                </a:solidFill>
                <a:latin typeface="微软雅黑" panose="020B0503020204020204" pitchFamily="34" charset="-122"/>
                <a:ea typeface="微软雅黑" panose="020B0503020204020204" pitchFamily="34" charset="-122"/>
              </a:rPr>
              <a:t>Potential enhancement in support of ever-growing smart home market</a:t>
            </a:r>
            <a:endParaRPr lang="en-US" altLang="zh-CN" sz="1050" b="1" dirty="0">
              <a:solidFill>
                <a:srgbClr val="1D1D1A"/>
              </a:solidFill>
              <a:latin typeface="微软雅黑" panose="020B0503020204020204" pitchFamily="34" charset="-122"/>
              <a:ea typeface="微软雅黑" panose="020B0503020204020204" pitchFamily="34" charset="-122"/>
            </a:endParaRPr>
          </a:p>
          <a:p>
            <a:pPr marL="136525" lvl="1" indent="-136525" hangingPunct="0">
              <a:spcAft>
                <a:spcPts val="300"/>
              </a:spcAft>
              <a:buFont typeface="Arial" panose="020B0604020202020204" pitchFamily="34" charset="0"/>
              <a:buChar char="•"/>
            </a:pPr>
            <a:r>
              <a:rPr lang="en-GB" altLang="zh-CN" sz="1000" dirty="0"/>
              <a:t>Better support of the RGs (typically with no USIM) to access 5G networks and services</a:t>
            </a:r>
            <a:endParaRPr lang="en-GB" altLang="zh-CN" sz="1000" dirty="0"/>
          </a:p>
          <a:p>
            <a:pPr marL="136525" lvl="1" indent="-136525" hangingPunct="0">
              <a:spcAft>
                <a:spcPts val="300"/>
              </a:spcAft>
              <a:buFont typeface="Arial" panose="020B0604020202020204" pitchFamily="34" charset="0"/>
              <a:buChar char="•"/>
            </a:pPr>
            <a:r>
              <a:rPr lang="en-GB" altLang="zh-CN" sz="1000" dirty="0"/>
              <a:t>Enhanced security support</a:t>
            </a:r>
            <a:endParaRPr lang="en-GB" altLang="zh-CN" sz="1000" dirty="0"/>
          </a:p>
          <a:p>
            <a:pPr marL="136525" lvl="1" indent="-136525" hangingPunct="0">
              <a:spcAft>
                <a:spcPts val="300"/>
              </a:spcAft>
              <a:buFont typeface="Arial" panose="020B0604020202020204" pitchFamily="34" charset="0"/>
              <a:buChar char="•"/>
            </a:pPr>
            <a:r>
              <a:rPr lang="en-GB" altLang="zh-CN" sz="1000" dirty="0"/>
              <a:t>Improved management </a:t>
            </a:r>
            <a:r>
              <a:rPr lang="en-GB" altLang="zh-CN" sz="1000"/>
              <a:t>of RGs </a:t>
            </a:r>
            <a:r>
              <a:rPr lang="en-GB" altLang="zh-CN" sz="1000" dirty="0"/>
              <a:t>in residential networks</a:t>
            </a:r>
            <a:endParaRPr lang="en-US" altLang="zh-CN" sz="900" dirty="0"/>
          </a:p>
        </p:txBody>
      </p:sp>
      <p:sp>
        <p:nvSpPr>
          <p:cNvPr id="10" name="Rectangle 9"/>
          <p:cNvSpPr/>
          <p:nvPr/>
        </p:nvSpPr>
        <p:spPr>
          <a:xfrm>
            <a:off x="346364" y="554720"/>
            <a:ext cx="4982640" cy="4139595"/>
          </a:xfrm>
          <a:prstGeom prst="rect">
            <a:avLst/>
          </a:prstGeom>
          <a:ln>
            <a:solidFill>
              <a:schemeClr val="accent6">
                <a:lumMod val="20000"/>
                <a:lumOff val="80000"/>
              </a:schemeClr>
            </a:solidFill>
          </a:ln>
        </p:spPr>
        <p:txBody>
          <a:bodyPr wrap="square">
            <a:spAutoFit/>
          </a:bodyPr>
          <a:lstStyle/>
          <a:p>
            <a:pPr>
              <a:buClr>
                <a:srgbClr val="C00000"/>
              </a:buClr>
            </a:pPr>
            <a:r>
              <a:rPr lang="en-US" altLang="zh-CN" sz="1000" dirty="0">
                <a:solidFill>
                  <a:srgbClr val="C00000"/>
                </a:solidFill>
                <a:latin typeface="Arial" panose="020B0604020202020204" pitchFamily="34" charset="0"/>
                <a:ea typeface="微软雅黑" panose="020B0503020204020204" pitchFamily="34" charset="-122"/>
                <a:cs typeface="Calibri" panose="020F0502020204030204"/>
                <a:sym typeface="Arial" panose="020B0604020202020204" pitchFamily="34" charset="0"/>
              </a:rPr>
              <a:t>What requirements we have specified so far in SA1 …</a:t>
            </a:r>
            <a:endParaRPr lang="en-US" altLang="zh-CN" sz="1000" dirty="0">
              <a:solidFill>
                <a:srgbClr val="C00000"/>
              </a:solidFill>
              <a:latin typeface="Arial" panose="020B0604020202020204" pitchFamily="34" charset="0"/>
              <a:ea typeface="微软雅黑" panose="020B0503020204020204" pitchFamily="34" charset="-122"/>
              <a:cs typeface="Calibri" panose="020F0502020204030204"/>
              <a:sym typeface="Arial" panose="020B0604020202020204" pitchFamily="34" charset="0"/>
            </a:endParaRPr>
          </a:p>
          <a:p>
            <a:pPr>
              <a:buClr>
                <a:srgbClr val="C00000"/>
              </a:buClr>
            </a:pPr>
            <a:endParaRPr lang="en-US" altLang="zh-CN" sz="1100" dirty="0">
              <a:solidFill>
                <a:srgbClr val="C00000"/>
              </a:solidFill>
              <a:latin typeface="Arial" panose="020B0604020202020204" pitchFamily="34" charset="0"/>
              <a:ea typeface="微软雅黑" panose="020B0503020204020204" pitchFamily="34" charset="-122"/>
              <a:cs typeface="Calibri" panose="020F0502020204030204"/>
              <a:sym typeface="Arial" panose="020B0604020202020204" pitchFamily="34" charset="0"/>
            </a:endParaRPr>
          </a:p>
          <a:p>
            <a:pPr>
              <a:buClr>
                <a:srgbClr val="C00000"/>
              </a:buClr>
            </a:pPr>
            <a:endParaRPr lang="en-US" altLang="zh-CN" sz="1100" dirty="0">
              <a:solidFill>
                <a:srgbClr val="C00000"/>
              </a:solidFill>
              <a:latin typeface="Arial" panose="020B0604020202020204" pitchFamily="34" charset="0"/>
              <a:ea typeface="微软雅黑" panose="020B0503020204020204" pitchFamily="34" charset="-122"/>
              <a:cs typeface="Calibri" panose="020F0502020204030204"/>
              <a:sym typeface="Arial" panose="020B0604020202020204" pitchFamily="34" charset="0"/>
            </a:endParaRPr>
          </a:p>
          <a:p>
            <a:pPr>
              <a:buClr>
                <a:srgbClr val="C00000"/>
              </a:buClr>
            </a:pPr>
            <a:endParaRPr lang="en-US" altLang="zh-CN" sz="1100" dirty="0">
              <a:solidFill>
                <a:srgbClr val="C00000"/>
              </a:solidFill>
              <a:latin typeface="Arial" panose="020B0604020202020204" pitchFamily="34" charset="0"/>
              <a:ea typeface="微软雅黑" panose="020B0503020204020204" pitchFamily="34" charset="-122"/>
              <a:cs typeface="Calibri" panose="020F0502020204030204"/>
              <a:sym typeface="Arial" panose="020B0604020202020204" pitchFamily="34" charset="0"/>
            </a:endParaRPr>
          </a:p>
          <a:p>
            <a:pPr>
              <a:buClr>
                <a:srgbClr val="C00000"/>
              </a:buClr>
            </a:pPr>
            <a:endParaRPr lang="en-US" altLang="zh-CN" sz="1100" dirty="0">
              <a:solidFill>
                <a:srgbClr val="C00000"/>
              </a:solidFill>
              <a:latin typeface="Arial" panose="020B0604020202020204" pitchFamily="34" charset="0"/>
              <a:ea typeface="微软雅黑" panose="020B0503020204020204" pitchFamily="34" charset="-122"/>
              <a:cs typeface="Calibri" panose="020F0502020204030204"/>
              <a:sym typeface="Arial" panose="020B0604020202020204" pitchFamily="34" charset="0"/>
            </a:endParaRPr>
          </a:p>
          <a:p>
            <a:pPr>
              <a:buClr>
                <a:srgbClr val="C00000"/>
              </a:buClr>
            </a:pPr>
            <a:endParaRPr lang="en-US" altLang="zh-CN" sz="1100" dirty="0">
              <a:solidFill>
                <a:srgbClr val="C00000"/>
              </a:solidFill>
              <a:latin typeface="Arial" panose="020B0604020202020204" pitchFamily="34" charset="0"/>
              <a:ea typeface="微软雅黑" panose="020B0503020204020204" pitchFamily="34" charset="-122"/>
              <a:cs typeface="Calibri" panose="020F0502020204030204"/>
              <a:sym typeface="Arial" panose="020B0604020202020204" pitchFamily="34" charset="0"/>
            </a:endParaRPr>
          </a:p>
          <a:p>
            <a:pPr>
              <a:buClr>
                <a:srgbClr val="C00000"/>
              </a:buClr>
            </a:pPr>
            <a:endParaRPr lang="en-US" altLang="zh-CN" sz="1100" dirty="0">
              <a:solidFill>
                <a:srgbClr val="C00000"/>
              </a:solidFill>
              <a:latin typeface="Arial" panose="020B0604020202020204" pitchFamily="34" charset="0"/>
              <a:ea typeface="微软雅黑" panose="020B0503020204020204" pitchFamily="34" charset="-122"/>
              <a:cs typeface="Calibri" panose="020F0502020204030204"/>
              <a:sym typeface="Arial" panose="020B0604020202020204" pitchFamily="34" charset="0"/>
            </a:endParaRPr>
          </a:p>
          <a:p>
            <a:pPr>
              <a:buClr>
                <a:srgbClr val="C00000"/>
              </a:buClr>
            </a:pPr>
            <a:endParaRPr lang="en-US" altLang="zh-CN" sz="1100" dirty="0">
              <a:solidFill>
                <a:srgbClr val="C00000"/>
              </a:solidFill>
              <a:latin typeface="Arial" panose="020B0604020202020204" pitchFamily="34" charset="0"/>
              <a:ea typeface="微软雅黑" panose="020B0503020204020204" pitchFamily="34" charset="-122"/>
              <a:cs typeface="Calibri" panose="020F0502020204030204"/>
              <a:sym typeface="Arial" panose="020B0604020202020204" pitchFamily="34" charset="0"/>
            </a:endParaRPr>
          </a:p>
          <a:p>
            <a:pPr>
              <a:buClr>
                <a:srgbClr val="C00000"/>
              </a:buClr>
            </a:pPr>
            <a:endParaRPr lang="en-US" altLang="zh-CN" sz="1100" dirty="0">
              <a:solidFill>
                <a:srgbClr val="C00000"/>
              </a:solidFill>
              <a:latin typeface="Arial" panose="020B0604020202020204" pitchFamily="34" charset="0"/>
              <a:ea typeface="微软雅黑" panose="020B0503020204020204" pitchFamily="34" charset="-122"/>
              <a:cs typeface="Calibri" panose="020F0502020204030204"/>
              <a:sym typeface="Arial" panose="020B0604020202020204" pitchFamily="34" charset="0"/>
            </a:endParaRPr>
          </a:p>
          <a:p>
            <a:pPr>
              <a:buClr>
                <a:srgbClr val="C00000"/>
              </a:buClr>
            </a:pPr>
            <a:endParaRPr lang="en-US" altLang="zh-CN" sz="1100" dirty="0">
              <a:solidFill>
                <a:srgbClr val="C00000"/>
              </a:solidFill>
              <a:latin typeface="Arial" panose="020B0604020202020204" pitchFamily="34" charset="0"/>
              <a:ea typeface="微软雅黑" panose="020B0503020204020204" pitchFamily="34" charset="-122"/>
              <a:cs typeface="Calibri" panose="020F0502020204030204"/>
              <a:sym typeface="Arial" panose="020B0604020202020204" pitchFamily="34" charset="0"/>
            </a:endParaRPr>
          </a:p>
          <a:p>
            <a:pPr>
              <a:buClr>
                <a:srgbClr val="C00000"/>
              </a:buClr>
            </a:pPr>
            <a:endParaRPr lang="en-US" altLang="zh-CN" sz="1100" dirty="0">
              <a:solidFill>
                <a:srgbClr val="C00000"/>
              </a:solidFill>
              <a:latin typeface="Arial" panose="020B0604020202020204" pitchFamily="34" charset="0"/>
              <a:ea typeface="微软雅黑" panose="020B0503020204020204" pitchFamily="34" charset="-122"/>
              <a:cs typeface="Calibri" panose="020F0502020204030204"/>
              <a:sym typeface="Arial" panose="020B0604020202020204" pitchFamily="34" charset="0"/>
            </a:endParaRPr>
          </a:p>
          <a:p>
            <a:pPr>
              <a:buClr>
                <a:srgbClr val="C00000"/>
              </a:buClr>
            </a:pPr>
            <a:endParaRPr lang="en-US" altLang="zh-CN" sz="1100" dirty="0">
              <a:solidFill>
                <a:srgbClr val="C00000"/>
              </a:solidFill>
              <a:latin typeface="Arial" panose="020B0604020202020204" pitchFamily="34" charset="0"/>
              <a:ea typeface="微软雅黑" panose="020B0503020204020204" pitchFamily="34" charset="-122"/>
              <a:cs typeface="Calibri" panose="020F0502020204030204"/>
              <a:sym typeface="Arial" panose="020B0604020202020204" pitchFamily="34" charset="0"/>
            </a:endParaRPr>
          </a:p>
          <a:p>
            <a:pPr>
              <a:buClr>
                <a:srgbClr val="C00000"/>
              </a:buClr>
            </a:pPr>
            <a:endParaRPr lang="en-US" altLang="zh-CN" sz="1100" dirty="0">
              <a:solidFill>
                <a:srgbClr val="C00000"/>
              </a:solidFill>
              <a:latin typeface="Arial" panose="020B0604020202020204" pitchFamily="34" charset="0"/>
              <a:ea typeface="微软雅黑" panose="020B0503020204020204" pitchFamily="34" charset="-122"/>
              <a:cs typeface="Calibri" panose="020F0502020204030204"/>
              <a:sym typeface="Arial" panose="020B0604020202020204" pitchFamily="34" charset="0"/>
            </a:endParaRPr>
          </a:p>
          <a:p>
            <a:pPr>
              <a:buClr>
                <a:srgbClr val="C00000"/>
              </a:buClr>
            </a:pPr>
            <a:endParaRPr lang="en-US" altLang="zh-CN" sz="1100" dirty="0">
              <a:solidFill>
                <a:srgbClr val="C00000"/>
              </a:solidFill>
              <a:latin typeface="Arial" panose="020B0604020202020204" pitchFamily="34" charset="0"/>
              <a:ea typeface="微软雅黑" panose="020B0503020204020204" pitchFamily="34" charset="-122"/>
              <a:cs typeface="Calibri" panose="020F0502020204030204"/>
              <a:sym typeface="Arial" panose="020B0604020202020204" pitchFamily="34" charset="0"/>
            </a:endParaRPr>
          </a:p>
          <a:p>
            <a:pPr>
              <a:buClr>
                <a:srgbClr val="C00000"/>
              </a:buClr>
            </a:pPr>
            <a:endParaRPr lang="en-US" altLang="zh-CN" sz="1100" dirty="0">
              <a:solidFill>
                <a:srgbClr val="C00000"/>
              </a:solidFill>
              <a:latin typeface="Arial" panose="020B0604020202020204" pitchFamily="34" charset="0"/>
              <a:ea typeface="微软雅黑" panose="020B0503020204020204" pitchFamily="34" charset="-122"/>
              <a:cs typeface="Calibri" panose="020F0502020204030204"/>
              <a:sym typeface="Arial" panose="020B0604020202020204" pitchFamily="34" charset="0"/>
            </a:endParaRPr>
          </a:p>
          <a:p>
            <a:pPr>
              <a:buClr>
                <a:srgbClr val="C00000"/>
              </a:buClr>
            </a:pPr>
            <a:endParaRPr lang="en-US" altLang="zh-CN" sz="1100" dirty="0">
              <a:solidFill>
                <a:srgbClr val="C00000"/>
              </a:solidFill>
              <a:latin typeface="Arial" panose="020B0604020202020204" pitchFamily="34" charset="0"/>
              <a:ea typeface="微软雅黑" panose="020B0503020204020204" pitchFamily="34" charset="-122"/>
              <a:cs typeface="Calibri" panose="020F0502020204030204"/>
              <a:sym typeface="Arial" panose="020B0604020202020204" pitchFamily="34" charset="0"/>
            </a:endParaRPr>
          </a:p>
          <a:p>
            <a:pPr>
              <a:buClr>
                <a:srgbClr val="C00000"/>
              </a:buClr>
            </a:pPr>
            <a:endParaRPr lang="en-US" altLang="zh-CN" sz="1100" dirty="0">
              <a:solidFill>
                <a:srgbClr val="C00000"/>
              </a:solidFill>
              <a:latin typeface="Arial" panose="020B0604020202020204" pitchFamily="34" charset="0"/>
              <a:ea typeface="微软雅黑" panose="020B0503020204020204" pitchFamily="34" charset="-122"/>
              <a:cs typeface="Calibri" panose="020F0502020204030204"/>
              <a:sym typeface="Arial" panose="020B0604020202020204" pitchFamily="34" charset="0"/>
            </a:endParaRPr>
          </a:p>
          <a:p>
            <a:pPr>
              <a:buClr>
                <a:srgbClr val="C00000"/>
              </a:buClr>
            </a:pPr>
            <a:r>
              <a:rPr lang="en-US" altLang="zh-CN" sz="1100" dirty="0">
                <a:solidFill>
                  <a:srgbClr val="C00000"/>
                </a:solidFill>
                <a:latin typeface="Arial" panose="020B0604020202020204" pitchFamily="34" charset="0"/>
                <a:ea typeface="微软雅黑" panose="020B0503020204020204" pitchFamily="34" charset="-122"/>
                <a:cs typeface="Calibri" panose="020F0502020204030204"/>
                <a:sym typeface="Arial" panose="020B0604020202020204" pitchFamily="34" charset="0"/>
              </a:rPr>
              <a:t> </a:t>
            </a:r>
            <a:endParaRPr lang="en-US" altLang="zh-CN" sz="1100" dirty="0">
              <a:solidFill>
                <a:srgbClr val="C00000"/>
              </a:solidFill>
              <a:latin typeface="Arial" panose="020B0604020202020204" pitchFamily="34" charset="0"/>
              <a:ea typeface="微软雅黑" panose="020B0503020204020204" pitchFamily="34" charset="-122"/>
              <a:cs typeface="Calibri" panose="020F0502020204030204"/>
              <a:sym typeface="Arial" panose="020B0604020202020204" pitchFamily="34" charset="0"/>
            </a:endParaRPr>
          </a:p>
          <a:p>
            <a:pPr>
              <a:buClr>
                <a:srgbClr val="C00000"/>
              </a:buClr>
            </a:pPr>
            <a:endParaRPr lang="en-US" altLang="zh-CN" sz="1100" dirty="0">
              <a:solidFill>
                <a:srgbClr val="C00000"/>
              </a:solidFill>
              <a:latin typeface="Arial" panose="020B0604020202020204" pitchFamily="34" charset="0"/>
              <a:ea typeface="微软雅黑" panose="020B0503020204020204" pitchFamily="34" charset="-122"/>
              <a:cs typeface="Calibri" panose="020F0502020204030204"/>
              <a:sym typeface="Arial" panose="020B0604020202020204" pitchFamily="34" charset="0"/>
            </a:endParaRPr>
          </a:p>
          <a:p>
            <a:pPr>
              <a:buClr>
                <a:srgbClr val="C00000"/>
              </a:buClr>
            </a:pPr>
            <a:endParaRPr lang="en-US" altLang="zh-CN" sz="1100" dirty="0">
              <a:solidFill>
                <a:srgbClr val="C00000"/>
              </a:solidFill>
              <a:latin typeface="Arial" panose="020B0604020202020204" pitchFamily="34" charset="0"/>
              <a:ea typeface="微软雅黑" panose="020B0503020204020204" pitchFamily="34" charset="-122"/>
              <a:cs typeface="Calibri" panose="020F0502020204030204"/>
              <a:sym typeface="Arial" panose="020B0604020202020204" pitchFamily="34" charset="0"/>
            </a:endParaRPr>
          </a:p>
          <a:p>
            <a:pPr>
              <a:buClr>
                <a:srgbClr val="C00000"/>
              </a:buClr>
            </a:pPr>
            <a:endParaRPr lang="en-US" altLang="zh-CN" sz="1100" dirty="0">
              <a:solidFill>
                <a:srgbClr val="C00000"/>
              </a:solidFill>
              <a:latin typeface="Arial" panose="020B0604020202020204" pitchFamily="34" charset="0"/>
              <a:ea typeface="微软雅黑" panose="020B0503020204020204" pitchFamily="34" charset="-122"/>
              <a:cs typeface="Calibri" panose="020F0502020204030204"/>
              <a:sym typeface="Arial" panose="020B0604020202020204" pitchFamily="34" charset="0"/>
            </a:endParaRPr>
          </a:p>
          <a:p>
            <a:pPr>
              <a:buClr>
                <a:srgbClr val="C00000"/>
              </a:buClr>
            </a:pPr>
            <a:endParaRPr lang="en-US" altLang="zh-CN" sz="1100" dirty="0">
              <a:solidFill>
                <a:srgbClr val="C00000"/>
              </a:solidFill>
              <a:latin typeface="Arial" panose="020B0604020202020204" pitchFamily="34" charset="0"/>
              <a:ea typeface="微软雅黑" panose="020B0503020204020204" pitchFamily="34" charset="-122"/>
              <a:cs typeface="Calibri" panose="020F0502020204030204"/>
              <a:sym typeface="Arial" panose="020B0604020202020204" pitchFamily="34" charset="0"/>
            </a:endParaRPr>
          </a:p>
          <a:p>
            <a:pPr>
              <a:buClr>
                <a:srgbClr val="C00000"/>
              </a:buClr>
            </a:pPr>
            <a:endParaRPr lang="en-US" altLang="zh-CN" sz="1100" dirty="0">
              <a:solidFill>
                <a:srgbClr val="C00000"/>
              </a:solidFill>
              <a:latin typeface="Arial" panose="020B0604020202020204" pitchFamily="34" charset="0"/>
              <a:ea typeface="微软雅黑" panose="020B0503020204020204" pitchFamily="34" charset="-122"/>
              <a:cs typeface="Calibri" panose="020F0502020204030204"/>
              <a:sym typeface="Arial" panose="020B0604020202020204" pitchFamily="34" charset="0"/>
            </a:endParaRPr>
          </a:p>
          <a:p>
            <a:pPr>
              <a:buClr>
                <a:srgbClr val="C00000"/>
              </a:buClr>
            </a:pPr>
            <a:endParaRPr lang="en-US" altLang="zh-CN" sz="1100" dirty="0">
              <a:solidFill>
                <a:srgbClr val="C00000"/>
              </a:solidFill>
              <a:latin typeface="Arial" panose="020B0604020202020204" pitchFamily="34" charset="0"/>
              <a:ea typeface="微软雅黑" panose="020B0503020204020204" pitchFamily="34" charset="-122"/>
              <a:cs typeface="Calibri" panose="020F0502020204030204"/>
              <a:sym typeface="Arial" panose="020B0604020202020204" pitchFamily="34" charset="0"/>
            </a:endParaRPr>
          </a:p>
        </p:txBody>
      </p:sp>
      <p:sp>
        <p:nvSpPr>
          <p:cNvPr id="9" name="Rectangle 8"/>
          <p:cNvSpPr/>
          <p:nvPr/>
        </p:nvSpPr>
        <p:spPr>
          <a:xfrm>
            <a:off x="5577747" y="629670"/>
            <a:ext cx="3219889" cy="2431435"/>
          </a:xfrm>
          <a:prstGeom prst="rect">
            <a:avLst/>
          </a:prstGeom>
          <a:ln>
            <a:solidFill>
              <a:schemeClr val="accent5">
                <a:lumMod val="20000"/>
                <a:lumOff val="80000"/>
              </a:schemeClr>
            </a:solidFill>
          </a:ln>
        </p:spPr>
        <p:txBody>
          <a:bodyPr wrap="square">
            <a:spAutoFit/>
          </a:bodyPr>
          <a:lstStyle/>
          <a:p>
            <a:pPr>
              <a:spcAft>
                <a:spcPts val="600"/>
              </a:spcAft>
              <a:buClr>
                <a:srgbClr val="C00000"/>
              </a:buClr>
            </a:pPr>
            <a:r>
              <a:rPr lang="en-US" altLang="zh-CN" sz="1000" dirty="0">
                <a:solidFill>
                  <a:srgbClr val="C00000"/>
                </a:solidFill>
                <a:latin typeface="Arial" panose="020B0604020202020204" pitchFamily="34" charset="0"/>
                <a:ea typeface="微软雅黑" panose="020B0503020204020204" pitchFamily="34" charset="-122"/>
                <a:cs typeface="Calibri" panose="020F0502020204030204"/>
                <a:sym typeface="Arial" panose="020B0604020202020204" pitchFamily="34" charset="0"/>
              </a:rPr>
              <a:t>Gap analysis …</a:t>
            </a:r>
            <a:endParaRPr lang="en-US" altLang="zh-CN" sz="1000" dirty="0">
              <a:solidFill>
                <a:srgbClr val="C00000"/>
              </a:solidFill>
              <a:latin typeface="Arial" panose="020B0604020202020204" pitchFamily="34" charset="0"/>
              <a:ea typeface="微软雅黑" panose="020B0503020204020204" pitchFamily="34" charset="-122"/>
              <a:cs typeface="Calibri" panose="020F0502020204030204"/>
              <a:sym typeface="Arial" panose="020B0604020202020204" pitchFamily="34" charset="0"/>
            </a:endParaRPr>
          </a:p>
          <a:p>
            <a:pPr marL="171450" indent="-171450">
              <a:spcAft>
                <a:spcPts val="300"/>
              </a:spcAft>
              <a:buClr>
                <a:schemeClr val="bg2"/>
              </a:buClr>
              <a:buFont typeface="Wingdings" panose="05000000000000000000" pitchFamily="2" charset="2"/>
              <a:buChar char="§"/>
            </a:pPr>
            <a:r>
              <a:rPr lang="en-US" altLang="zh-CN" sz="1100" dirty="0">
                <a:solidFill>
                  <a:schemeClr val="bg2"/>
                </a:solidFill>
                <a:latin typeface="Arial" panose="020B0604020202020204" pitchFamily="34" charset="0"/>
                <a:ea typeface="微软雅黑" panose="020B0503020204020204" pitchFamily="34" charset="-122"/>
                <a:cs typeface="Calibri" panose="020F0502020204030204"/>
                <a:sym typeface="Arial" panose="020B0604020202020204" pitchFamily="34" charset="0"/>
              </a:rPr>
              <a:t>The focus of Rel-18 work is for the 5G system to support UEs/devices behind an </a:t>
            </a:r>
            <a:r>
              <a:rPr lang="en-US" altLang="zh-CN" sz="1100" dirty="0" err="1">
                <a:solidFill>
                  <a:schemeClr val="bg2"/>
                </a:solidFill>
                <a:latin typeface="Arial" panose="020B0604020202020204" pitchFamily="34" charset="0"/>
                <a:ea typeface="微软雅黑" panose="020B0503020204020204" pitchFamily="34" charset="-122"/>
                <a:cs typeface="Calibri" panose="020F0502020204030204"/>
                <a:sym typeface="Arial" panose="020B0604020202020204" pitchFamily="34" charset="0"/>
              </a:rPr>
              <a:t>eRG</a:t>
            </a:r>
            <a:r>
              <a:rPr lang="en-US" altLang="zh-CN" sz="1100" dirty="0">
                <a:solidFill>
                  <a:schemeClr val="bg2"/>
                </a:solidFill>
                <a:latin typeface="Arial" panose="020B0604020202020204" pitchFamily="34" charset="0"/>
                <a:ea typeface="微软雅黑" panose="020B0503020204020204" pitchFamily="34" charset="-122"/>
                <a:cs typeface="Calibri" panose="020F0502020204030204"/>
                <a:sym typeface="Arial" panose="020B0604020202020204" pitchFamily="34" charset="0"/>
              </a:rPr>
              <a:t> assuming the deployment scenario above. However, PRAS cannot always be assumed in some markets for various reasons.</a:t>
            </a:r>
            <a:endParaRPr lang="en-US" altLang="zh-CN" sz="1100" dirty="0">
              <a:solidFill>
                <a:schemeClr val="bg2"/>
              </a:solidFill>
              <a:latin typeface="Arial" panose="020B0604020202020204" pitchFamily="34" charset="0"/>
              <a:ea typeface="微软雅黑" panose="020B0503020204020204" pitchFamily="34" charset="-122"/>
              <a:cs typeface="Calibri" panose="020F0502020204030204"/>
              <a:sym typeface="Arial" panose="020B0604020202020204" pitchFamily="34" charset="0"/>
            </a:endParaRPr>
          </a:p>
          <a:p>
            <a:pPr marL="171450" indent="-171450">
              <a:spcAft>
                <a:spcPts val="300"/>
              </a:spcAft>
              <a:buClr>
                <a:schemeClr val="bg2"/>
              </a:buClr>
              <a:buFont typeface="Wingdings" panose="05000000000000000000" pitchFamily="2" charset="2"/>
              <a:buChar char="§"/>
            </a:pPr>
            <a:r>
              <a:rPr lang="en-US" altLang="zh-CN" sz="1100" dirty="0">
                <a:solidFill>
                  <a:schemeClr val="bg2"/>
                </a:solidFill>
                <a:latin typeface="Arial" panose="020B0604020202020204" pitchFamily="34" charset="0"/>
                <a:ea typeface="微软雅黑" panose="020B0503020204020204" pitchFamily="34" charset="-122"/>
                <a:cs typeface="Calibri" panose="020F0502020204030204"/>
                <a:sym typeface="Arial" panose="020B0604020202020204" pitchFamily="34" charset="0"/>
              </a:rPr>
              <a:t>The service requirements for the 5G system to support </a:t>
            </a:r>
            <a:r>
              <a:rPr lang="en-US" altLang="zh-CN" sz="1100" dirty="0" err="1">
                <a:solidFill>
                  <a:schemeClr val="bg2"/>
                </a:solidFill>
                <a:latin typeface="Arial" panose="020B0604020202020204" pitchFamily="34" charset="0"/>
                <a:ea typeface="微软雅黑" panose="020B0503020204020204" pitchFamily="34" charset="-122"/>
                <a:cs typeface="Calibri" panose="020F0502020204030204"/>
                <a:sym typeface="Arial" panose="020B0604020202020204" pitchFamily="34" charset="0"/>
              </a:rPr>
              <a:t>eRG</a:t>
            </a:r>
            <a:r>
              <a:rPr lang="en-US" altLang="zh-CN" sz="1100" dirty="0">
                <a:solidFill>
                  <a:schemeClr val="bg2"/>
                </a:solidFill>
                <a:latin typeface="Arial" panose="020B0604020202020204" pitchFamily="34" charset="0"/>
                <a:ea typeface="微软雅黑" panose="020B0503020204020204" pitchFamily="34" charset="-122"/>
                <a:cs typeface="Calibri" panose="020F0502020204030204"/>
                <a:sym typeface="Arial" panose="020B0604020202020204" pitchFamily="34" charset="0"/>
              </a:rPr>
              <a:t> are quite limited, where the assumption is the management of fixed </a:t>
            </a:r>
            <a:r>
              <a:rPr lang="en-US" altLang="zh-CN" sz="1100" dirty="0" err="1">
                <a:solidFill>
                  <a:schemeClr val="bg2"/>
                </a:solidFill>
                <a:latin typeface="Arial" panose="020B0604020202020204" pitchFamily="34" charset="0"/>
                <a:ea typeface="微软雅黑" panose="020B0503020204020204" pitchFamily="34" charset="-122"/>
                <a:cs typeface="Calibri" panose="020F0502020204030204"/>
                <a:sym typeface="Arial" panose="020B0604020202020204" pitchFamily="34" charset="0"/>
              </a:rPr>
              <a:t>eRG</a:t>
            </a:r>
            <a:r>
              <a:rPr lang="en-US" altLang="zh-CN" sz="1100" dirty="0">
                <a:solidFill>
                  <a:schemeClr val="bg2"/>
                </a:solidFill>
                <a:latin typeface="Arial" panose="020B0604020202020204" pitchFamily="34" charset="0"/>
                <a:ea typeface="微软雅黑" panose="020B0503020204020204" pitchFamily="34" charset="-122"/>
                <a:cs typeface="Calibri" panose="020F0502020204030204"/>
                <a:sym typeface="Arial" panose="020B0604020202020204" pitchFamily="34" charset="0"/>
              </a:rPr>
              <a:t> settings is to follow BBF TR-069.</a:t>
            </a:r>
            <a:endParaRPr lang="en-US" altLang="zh-CN" sz="1100" dirty="0">
              <a:solidFill>
                <a:schemeClr val="bg2"/>
              </a:solidFill>
              <a:latin typeface="Arial" panose="020B0604020202020204" pitchFamily="34" charset="0"/>
              <a:ea typeface="微软雅黑" panose="020B0503020204020204" pitchFamily="34" charset="-122"/>
              <a:cs typeface="Calibri" panose="020F0502020204030204"/>
              <a:sym typeface="Arial" panose="020B0604020202020204" pitchFamily="34" charset="0"/>
            </a:endParaRPr>
          </a:p>
          <a:p>
            <a:pPr marL="171450" indent="-171450">
              <a:spcAft>
                <a:spcPts val="300"/>
              </a:spcAft>
              <a:buClr>
                <a:schemeClr val="bg2"/>
              </a:buClr>
              <a:buFont typeface="Wingdings" panose="05000000000000000000" pitchFamily="2" charset="2"/>
              <a:buChar char="§"/>
            </a:pPr>
            <a:r>
              <a:rPr lang="en-US" altLang="zh-CN" sz="1100" dirty="0">
                <a:solidFill>
                  <a:schemeClr val="bg2"/>
                </a:solidFill>
                <a:latin typeface="Arial" panose="020B0604020202020204" pitchFamily="34" charset="0"/>
                <a:ea typeface="微软雅黑" panose="020B0503020204020204" pitchFamily="34" charset="-122"/>
                <a:cs typeface="Calibri" panose="020F0502020204030204"/>
                <a:sym typeface="Arial" panose="020B0604020202020204" pitchFamily="34" charset="0"/>
              </a:rPr>
              <a:t>Limited discussion on the practical issues, e.g. how an </a:t>
            </a:r>
            <a:r>
              <a:rPr lang="en-US" altLang="zh-CN" sz="1100" dirty="0" err="1">
                <a:solidFill>
                  <a:schemeClr val="bg2"/>
                </a:solidFill>
                <a:latin typeface="Arial" panose="020B0604020202020204" pitchFamily="34" charset="0"/>
                <a:ea typeface="微软雅黑" panose="020B0503020204020204" pitchFamily="34" charset="-122"/>
                <a:cs typeface="Calibri" panose="020F0502020204030204"/>
                <a:sym typeface="Arial" panose="020B0604020202020204" pitchFamily="34" charset="0"/>
              </a:rPr>
              <a:t>eRG</a:t>
            </a:r>
            <a:r>
              <a:rPr lang="en-US" altLang="zh-CN" sz="1100" dirty="0">
                <a:solidFill>
                  <a:schemeClr val="bg2"/>
                </a:solidFill>
                <a:latin typeface="Arial" panose="020B0604020202020204" pitchFamily="34" charset="0"/>
                <a:ea typeface="微软雅黑" panose="020B0503020204020204" pitchFamily="34" charset="-122"/>
                <a:cs typeface="Calibri" panose="020F0502020204030204"/>
                <a:sym typeface="Arial" panose="020B0604020202020204" pitchFamily="34" charset="0"/>
              </a:rPr>
              <a:t> (typically with no USIM) can access 5G networks and services.</a:t>
            </a:r>
            <a:endParaRPr lang="en-US" altLang="zh-CN" sz="1100" dirty="0">
              <a:solidFill>
                <a:schemeClr val="bg2"/>
              </a:solidFill>
              <a:latin typeface="Arial" panose="020B0604020202020204" pitchFamily="34" charset="0"/>
              <a:ea typeface="微软雅黑" panose="020B0503020204020204" pitchFamily="34" charset="-122"/>
              <a:cs typeface="Calibri" panose="020F0502020204030204"/>
              <a:sym typeface="Arial" panose="020B0604020202020204" pitchFamily="34" charset="0"/>
            </a:endParaRPr>
          </a:p>
        </p:txBody>
      </p:sp>
      <p:pic>
        <p:nvPicPr>
          <p:cNvPr id="5" name="Picture 4"/>
          <p:cNvPicPr>
            <a:picLocks noChangeAspect="1"/>
          </p:cNvPicPr>
          <p:nvPr/>
        </p:nvPicPr>
        <p:blipFill>
          <a:blip r:embed="rId1"/>
          <a:stretch>
            <a:fillRect/>
          </a:stretch>
        </p:blipFill>
        <p:spPr>
          <a:xfrm>
            <a:off x="1091731" y="786582"/>
            <a:ext cx="3476190" cy="1057143"/>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副标题 1"/>
          <p:cNvSpPr txBox="1"/>
          <p:nvPr/>
        </p:nvSpPr>
        <p:spPr>
          <a:xfrm>
            <a:off x="304800" y="73128"/>
            <a:ext cx="8487266" cy="411159"/>
          </a:xfrm>
          <a:prstGeom prst="rect">
            <a:avLst/>
          </a:prstGeom>
        </p:spPr>
        <p:txBody>
          <a:bodyPr vert="horz" lIns="0" tIns="0" rIns="0" bIns="0" rtlCol="0" anchor="ctr" anchorCtr="0">
            <a:noAutofit/>
          </a:bodyPr>
          <a:lstStyle>
            <a:lvl1pPr marL="0" indent="0" algn="l" defTabSz="914400" rtl="0" eaLnBrk="1" latinLnBrk="0" hangingPunct="1">
              <a:lnSpc>
                <a:spcPts val="3430"/>
              </a:lnSpc>
              <a:spcBef>
                <a:spcPts val="0"/>
              </a:spcBef>
              <a:buFont typeface="Arial" panose="020B0604020202020204" pitchFamily="34" charset="0"/>
              <a:buNone/>
              <a:defRPr sz="3200" kern="1200" baseline="0">
                <a:solidFill>
                  <a:schemeClr val="tx1"/>
                </a:solidFill>
                <a:latin typeface="微软雅黑" panose="020B0503020204020204" pitchFamily="34" charset="-122"/>
                <a:ea typeface="微软雅黑" panose="020B0503020204020204" pitchFamily="34" charset="-122"/>
                <a:cs typeface="+mn-cs"/>
              </a:defRPr>
            </a:lvl1pPr>
            <a:lvl2pPr marL="593725" indent="0" algn="ctr" defTabSz="914400" rtl="0" eaLnBrk="1" latinLnBrk="0" hangingPunct="1">
              <a:lnSpc>
                <a:spcPct val="90000"/>
              </a:lnSpc>
              <a:spcBef>
                <a:spcPts val="500"/>
              </a:spcBef>
              <a:buFont typeface="Arial" panose="020B0604020202020204" pitchFamily="34" charset="0"/>
              <a:buNone/>
              <a:defRPr sz="2595" kern="1200">
                <a:solidFill>
                  <a:schemeClr val="tx1"/>
                </a:solidFill>
                <a:latin typeface="+mn-lt"/>
                <a:ea typeface="+mn-ea"/>
                <a:cs typeface="+mn-cs"/>
              </a:defRPr>
            </a:lvl2pPr>
            <a:lvl3pPr marL="1187450" indent="0" algn="ctr" defTabSz="914400" rtl="0" eaLnBrk="1" latinLnBrk="0" hangingPunct="1">
              <a:lnSpc>
                <a:spcPct val="90000"/>
              </a:lnSpc>
              <a:spcBef>
                <a:spcPts val="500"/>
              </a:spcBef>
              <a:buFont typeface="Arial" panose="020B0604020202020204" pitchFamily="34" charset="0"/>
              <a:buNone/>
              <a:defRPr sz="2335" kern="1200">
                <a:solidFill>
                  <a:schemeClr val="tx1"/>
                </a:solidFill>
                <a:latin typeface="+mn-lt"/>
                <a:ea typeface="+mn-ea"/>
                <a:cs typeface="+mn-cs"/>
              </a:defRPr>
            </a:lvl3pPr>
            <a:lvl4pPr marL="1781175" indent="0" algn="ctr" defTabSz="914400" rtl="0" eaLnBrk="1" latinLnBrk="0" hangingPunct="1">
              <a:lnSpc>
                <a:spcPct val="90000"/>
              </a:lnSpc>
              <a:spcBef>
                <a:spcPts val="500"/>
              </a:spcBef>
              <a:buFont typeface="Arial" panose="020B0604020202020204" pitchFamily="34" charset="0"/>
              <a:buNone/>
              <a:defRPr sz="2080" kern="1200">
                <a:solidFill>
                  <a:schemeClr val="tx1"/>
                </a:solidFill>
                <a:latin typeface="+mn-lt"/>
                <a:ea typeface="+mn-ea"/>
                <a:cs typeface="+mn-cs"/>
              </a:defRPr>
            </a:lvl4pPr>
            <a:lvl5pPr marL="2374900" indent="0" algn="ctr" defTabSz="914400" rtl="0" eaLnBrk="1" latinLnBrk="0" hangingPunct="1">
              <a:lnSpc>
                <a:spcPct val="90000"/>
              </a:lnSpc>
              <a:spcBef>
                <a:spcPts val="500"/>
              </a:spcBef>
              <a:buFont typeface="Arial" panose="020B0604020202020204" pitchFamily="34" charset="0"/>
              <a:buNone/>
              <a:defRPr sz="2080" kern="1200">
                <a:solidFill>
                  <a:schemeClr val="tx1"/>
                </a:solidFill>
                <a:latin typeface="+mn-lt"/>
                <a:ea typeface="+mn-ea"/>
                <a:cs typeface="+mn-cs"/>
              </a:defRPr>
            </a:lvl5pPr>
            <a:lvl6pPr marL="2968625" indent="0" algn="ctr" defTabSz="914400" rtl="0" eaLnBrk="1" latinLnBrk="0" hangingPunct="1">
              <a:lnSpc>
                <a:spcPct val="90000"/>
              </a:lnSpc>
              <a:spcBef>
                <a:spcPts val="500"/>
              </a:spcBef>
              <a:buFont typeface="Arial" panose="020B0604020202020204" pitchFamily="34" charset="0"/>
              <a:buNone/>
              <a:defRPr sz="2080" kern="1200">
                <a:solidFill>
                  <a:schemeClr val="tx1"/>
                </a:solidFill>
                <a:latin typeface="+mn-lt"/>
                <a:ea typeface="+mn-ea"/>
                <a:cs typeface="+mn-cs"/>
              </a:defRPr>
            </a:lvl6pPr>
            <a:lvl7pPr marL="3561715" indent="0" algn="ctr" defTabSz="914400" rtl="0" eaLnBrk="1" latinLnBrk="0" hangingPunct="1">
              <a:lnSpc>
                <a:spcPct val="90000"/>
              </a:lnSpc>
              <a:spcBef>
                <a:spcPts val="500"/>
              </a:spcBef>
              <a:buFont typeface="Arial" panose="020B0604020202020204" pitchFamily="34" charset="0"/>
              <a:buNone/>
              <a:defRPr sz="2080" kern="1200">
                <a:solidFill>
                  <a:schemeClr val="tx1"/>
                </a:solidFill>
                <a:latin typeface="+mn-lt"/>
                <a:ea typeface="+mn-ea"/>
                <a:cs typeface="+mn-cs"/>
              </a:defRPr>
            </a:lvl7pPr>
            <a:lvl8pPr marL="4155440" indent="0" algn="ctr" defTabSz="914400" rtl="0" eaLnBrk="1" latinLnBrk="0" hangingPunct="1">
              <a:lnSpc>
                <a:spcPct val="90000"/>
              </a:lnSpc>
              <a:spcBef>
                <a:spcPts val="500"/>
              </a:spcBef>
              <a:buFont typeface="Arial" panose="020B0604020202020204" pitchFamily="34" charset="0"/>
              <a:buNone/>
              <a:defRPr sz="2080" kern="1200">
                <a:solidFill>
                  <a:schemeClr val="tx1"/>
                </a:solidFill>
                <a:latin typeface="+mn-lt"/>
                <a:ea typeface="+mn-ea"/>
                <a:cs typeface="+mn-cs"/>
              </a:defRPr>
            </a:lvl8pPr>
            <a:lvl9pPr marL="4749165" indent="0" algn="ctr" defTabSz="914400" rtl="0" eaLnBrk="1" latinLnBrk="0" hangingPunct="1">
              <a:lnSpc>
                <a:spcPct val="90000"/>
              </a:lnSpc>
              <a:spcBef>
                <a:spcPts val="500"/>
              </a:spcBef>
              <a:buFont typeface="Arial" panose="020B0604020202020204" pitchFamily="34" charset="0"/>
              <a:buNone/>
              <a:defRPr sz="2080" kern="1200">
                <a:solidFill>
                  <a:schemeClr val="tx1"/>
                </a:solidFill>
                <a:latin typeface="+mn-lt"/>
                <a:ea typeface="+mn-ea"/>
                <a:cs typeface="+mn-cs"/>
              </a:defRPr>
            </a:lvl9pPr>
          </a:lstStyle>
          <a:p>
            <a:r>
              <a:rPr lang="en-US" altLang="zh-CN" sz="1800" b="1" dirty="0">
                <a:solidFill>
                  <a:srgbClr val="C00000"/>
                </a:solidFill>
                <a:latin typeface="Arial" panose="020B0604020202020204" pitchFamily="34" charset="0"/>
                <a:cs typeface="Calibri" panose="020F0502020204030204"/>
                <a:sym typeface="Calibri" panose="020F0502020204030204"/>
              </a:rPr>
              <a:t>Rel-20 proposal options</a:t>
            </a:r>
            <a:endParaRPr lang="zh-CN" altLang="en-US" sz="1800" b="1" dirty="0">
              <a:solidFill>
                <a:srgbClr val="C00000"/>
              </a:solidFill>
              <a:latin typeface="Arial" panose="020B0604020202020204" pitchFamily="34" charset="0"/>
              <a:cs typeface="Calibri" panose="020F0502020204030204"/>
            </a:endParaRPr>
          </a:p>
        </p:txBody>
      </p:sp>
      <p:sp>
        <p:nvSpPr>
          <p:cNvPr id="8" name="矩形 7"/>
          <p:cNvSpPr/>
          <p:nvPr/>
        </p:nvSpPr>
        <p:spPr>
          <a:xfrm>
            <a:off x="256309" y="695102"/>
            <a:ext cx="7706690" cy="2154436"/>
          </a:xfrm>
          <a:prstGeom prst="rect">
            <a:avLst/>
          </a:prstGeom>
        </p:spPr>
        <p:txBody>
          <a:bodyPr wrap="square">
            <a:spAutoFit/>
          </a:bodyPr>
          <a:lstStyle/>
          <a:p>
            <a:pPr hangingPunct="0">
              <a:spcAft>
                <a:spcPts val="675"/>
              </a:spcAft>
            </a:pPr>
            <a:r>
              <a:rPr lang="en-GB" altLang="zh-CN" sz="1100" b="1" dirty="0">
                <a:latin typeface="Times New Roman" panose="02020603050405020304" pitchFamily="18" charset="0"/>
                <a:ea typeface="宋体" panose="02010600030101010101" pitchFamily="2" charset="-122"/>
              </a:rPr>
              <a:t>Option #1:</a:t>
            </a:r>
            <a:r>
              <a:rPr lang="en-GB" altLang="zh-CN" sz="1100" dirty="0">
                <a:latin typeface="Times New Roman" panose="02020603050405020304" pitchFamily="18" charset="0"/>
                <a:ea typeface="宋体" panose="02010600030101010101" pitchFamily="2" charset="-122"/>
              </a:rPr>
              <a:t> SI – to allow SA1 to thoroughly study the use cases, especially describing practical issues, in order to identify the additional requirements</a:t>
            </a:r>
            <a:endParaRPr lang="en-GB" altLang="zh-CN" sz="1100" dirty="0">
              <a:latin typeface="Times New Roman" panose="02020603050405020304" pitchFamily="18" charset="0"/>
              <a:ea typeface="宋体" panose="02010600030101010101" pitchFamily="2" charset="-122"/>
            </a:endParaRPr>
          </a:p>
          <a:p>
            <a:pPr hangingPunct="0">
              <a:spcAft>
                <a:spcPts val="675"/>
              </a:spcAft>
            </a:pPr>
            <a:r>
              <a:rPr lang="en-GB" altLang="zh-CN" sz="1100" dirty="0">
                <a:solidFill>
                  <a:schemeClr val="tx1">
                    <a:lumMod val="65000"/>
                    <a:lumOff val="35000"/>
                  </a:schemeClr>
                </a:solidFill>
                <a:latin typeface="Times New Roman" panose="02020603050405020304" pitchFamily="18" charset="0"/>
                <a:ea typeface="宋体" panose="02010600030101010101" pitchFamily="2" charset="-122"/>
              </a:rPr>
              <a:t>Potential SID with the following objectives -</a:t>
            </a:r>
            <a:endParaRPr lang="en-GB" altLang="zh-CN" sz="1100" dirty="0">
              <a:solidFill>
                <a:schemeClr val="tx1">
                  <a:lumMod val="65000"/>
                  <a:lumOff val="35000"/>
                </a:schemeClr>
              </a:solidFill>
              <a:latin typeface="Times New Roman" panose="02020603050405020304" pitchFamily="18" charset="0"/>
              <a:ea typeface="宋体" panose="02010600030101010101" pitchFamily="2" charset="-122"/>
            </a:endParaRPr>
          </a:p>
          <a:p>
            <a:pPr hangingPunct="0">
              <a:spcAft>
                <a:spcPts val="675"/>
              </a:spcAft>
            </a:pPr>
            <a:r>
              <a:rPr lang="en-GB" altLang="zh-CN" sz="1100" dirty="0">
                <a:solidFill>
                  <a:schemeClr val="tx1">
                    <a:lumMod val="65000"/>
                    <a:lumOff val="35000"/>
                  </a:schemeClr>
                </a:solidFill>
                <a:latin typeface="Times New Roman" panose="02020603050405020304" pitchFamily="18" charset="0"/>
                <a:ea typeface="宋体" panose="02010600030101010101" pitchFamily="2" charset="-122"/>
              </a:rPr>
              <a:t>The objective of this study is to identify use cases, provide a gap analysis and define potential enhancement requirements for the evolved Residential Gateway (without USIM) to access 5G networks and 5G services via non-3GPP access, including</a:t>
            </a:r>
            <a:endParaRPr lang="zh-CN" altLang="zh-CN" sz="1100" dirty="0">
              <a:solidFill>
                <a:schemeClr val="tx1">
                  <a:lumMod val="65000"/>
                  <a:lumOff val="35000"/>
                </a:schemeClr>
              </a:solidFill>
              <a:latin typeface="Times New Roman" panose="02020603050405020304" pitchFamily="18" charset="0"/>
              <a:ea typeface="宋体" panose="02010600030101010101" pitchFamily="2" charset="-122"/>
            </a:endParaRPr>
          </a:p>
          <a:p>
            <a:pPr marL="269875" indent="-214630" hangingPunct="0">
              <a:spcAft>
                <a:spcPts val="675"/>
              </a:spcAft>
              <a:buFont typeface="Wingdings" panose="05000000000000000000" pitchFamily="2" charset="2"/>
              <a:buChar char="§"/>
            </a:pPr>
            <a:r>
              <a:rPr lang="en-GB" altLang="zh-CN" sz="1100" dirty="0">
                <a:solidFill>
                  <a:schemeClr val="tx1">
                    <a:lumMod val="65000"/>
                    <a:lumOff val="35000"/>
                  </a:schemeClr>
                </a:solidFill>
                <a:latin typeface="Times New Roman" panose="02020603050405020304" pitchFamily="18" charset="0"/>
                <a:ea typeface="宋体" panose="02010600030101010101" pitchFamily="2" charset="-122"/>
              </a:rPr>
              <a:t>Authentication and authorization aspects; </a:t>
            </a:r>
            <a:endParaRPr lang="zh-CN" altLang="zh-CN" sz="1100" dirty="0">
              <a:solidFill>
                <a:schemeClr val="tx1">
                  <a:lumMod val="65000"/>
                  <a:lumOff val="35000"/>
                </a:schemeClr>
              </a:solidFill>
              <a:latin typeface="Times New Roman" panose="02020603050405020304" pitchFamily="18" charset="0"/>
              <a:ea typeface="宋体" panose="02010600030101010101" pitchFamily="2" charset="-122"/>
            </a:endParaRPr>
          </a:p>
          <a:p>
            <a:pPr marL="269875" indent="-214630" hangingPunct="0">
              <a:spcAft>
                <a:spcPts val="675"/>
              </a:spcAft>
              <a:buFont typeface="Wingdings" panose="05000000000000000000" pitchFamily="2" charset="2"/>
              <a:buChar char="§"/>
            </a:pPr>
            <a:r>
              <a:rPr lang="en-GB" altLang="zh-CN" sz="1100" dirty="0">
                <a:solidFill>
                  <a:schemeClr val="tx1">
                    <a:lumMod val="65000"/>
                    <a:lumOff val="35000"/>
                  </a:schemeClr>
                </a:solidFill>
                <a:latin typeface="Times New Roman" panose="02020603050405020304" pitchFamily="18" charset="0"/>
                <a:ea typeface="宋体" panose="02010600030101010101" pitchFamily="2" charset="-122"/>
              </a:rPr>
              <a:t>Identification of the </a:t>
            </a:r>
            <a:r>
              <a:rPr lang="en-GB" altLang="zh-CN" sz="1100" dirty="0" err="1">
                <a:solidFill>
                  <a:schemeClr val="tx1">
                    <a:lumMod val="65000"/>
                    <a:lumOff val="35000"/>
                  </a:schemeClr>
                </a:solidFill>
                <a:latin typeface="Times New Roman" panose="02020603050405020304" pitchFamily="18" charset="0"/>
                <a:ea typeface="宋体" panose="02010600030101010101" pitchFamily="2" charset="-122"/>
              </a:rPr>
              <a:t>eRG</a:t>
            </a:r>
            <a:r>
              <a:rPr lang="en-GB" altLang="zh-CN" sz="1100" dirty="0">
                <a:solidFill>
                  <a:schemeClr val="tx1">
                    <a:lumMod val="65000"/>
                    <a:lumOff val="35000"/>
                  </a:schemeClr>
                </a:solidFill>
                <a:latin typeface="Times New Roman" panose="02020603050405020304" pitchFamily="18" charset="0"/>
                <a:ea typeface="宋体" panose="02010600030101010101" pitchFamily="2" charset="-122"/>
              </a:rPr>
              <a:t> (without USIM);</a:t>
            </a:r>
            <a:endParaRPr lang="en-GB" altLang="zh-CN" sz="1100" dirty="0">
              <a:solidFill>
                <a:schemeClr val="tx1">
                  <a:lumMod val="65000"/>
                  <a:lumOff val="35000"/>
                </a:schemeClr>
              </a:solidFill>
              <a:latin typeface="Times New Roman" panose="02020603050405020304" pitchFamily="18" charset="0"/>
              <a:ea typeface="宋体" panose="02010600030101010101" pitchFamily="2" charset="-122"/>
            </a:endParaRPr>
          </a:p>
          <a:p>
            <a:pPr marL="269875" indent="-214630" hangingPunct="0">
              <a:spcAft>
                <a:spcPts val="675"/>
              </a:spcAft>
              <a:buFont typeface="Wingdings" panose="05000000000000000000" pitchFamily="2" charset="2"/>
              <a:buChar char="§"/>
            </a:pPr>
            <a:r>
              <a:rPr lang="en-GB" altLang="zh-CN" sz="1100" dirty="0">
                <a:solidFill>
                  <a:schemeClr val="tx1">
                    <a:lumMod val="65000"/>
                    <a:lumOff val="35000"/>
                  </a:schemeClr>
                </a:solidFill>
                <a:latin typeface="Times New Roman" panose="02020603050405020304" pitchFamily="18" charset="0"/>
                <a:ea typeface="宋体" panose="02010600030101010101" pitchFamily="2" charset="-122"/>
              </a:rPr>
              <a:t>5G based management of the </a:t>
            </a:r>
            <a:r>
              <a:rPr lang="en-GB" altLang="zh-CN" sz="1100" dirty="0" err="1">
                <a:solidFill>
                  <a:schemeClr val="tx1">
                    <a:lumMod val="65000"/>
                    <a:lumOff val="35000"/>
                  </a:schemeClr>
                </a:solidFill>
                <a:latin typeface="Times New Roman" panose="02020603050405020304" pitchFamily="18" charset="0"/>
                <a:ea typeface="宋体" panose="02010600030101010101" pitchFamily="2" charset="-122"/>
              </a:rPr>
              <a:t>eRG</a:t>
            </a:r>
            <a:r>
              <a:rPr lang="en-GB" altLang="zh-CN" sz="1100" dirty="0">
                <a:solidFill>
                  <a:schemeClr val="tx1">
                    <a:lumMod val="65000"/>
                    <a:lumOff val="35000"/>
                  </a:schemeClr>
                </a:solidFill>
                <a:latin typeface="Times New Roman" panose="02020603050405020304" pitchFamily="18" charset="0"/>
                <a:ea typeface="宋体" panose="02010600030101010101" pitchFamily="2" charset="-122"/>
              </a:rPr>
              <a:t> (on top of BBF TR-069);</a:t>
            </a:r>
            <a:endParaRPr lang="en-GB" altLang="zh-CN" sz="1100" dirty="0">
              <a:solidFill>
                <a:schemeClr val="tx1">
                  <a:lumMod val="65000"/>
                  <a:lumOff val="35000"/>
                </a:schemeClr>
              </a:solidFill>
              <a:latin typeface="Times New Roman" panose="02020603050405020304" pitchFamily="18" charset="0"/>
              <a:ea typeface="宋体" panose="02010600030101010101" pitchFamily="2" charset="-122"/>
            </a:endParaRPr>
          </a:p>
          <a:p>
            <a:pPr marL="269875" indent="-214630" hangingPunct="0">
              <a:spcAft>
                <a:spcPts val="675"/>
              </a:spcAft>
              <a:buFont typeface="Wingdings" panose="05000000000000000000" pitchFamily="2" charset="2"/>
              <a:buChar char="§"/>
            </a:pPr>
            <a:r>
              <a:rPr lang="en-GB" altLang="zh-CN" sz="1100" dirty="0">
                <a:solidFill>
                  <a:schemeClr val="tx1">
                    <a:lumMod val="65000"/>
                    <a:lumOff val="35000"/>
                  </a:schemeClr>
                </a:solidFill>
                <a:latin typeface="Times New Roman" panose="02020603050405020304" pitchFamily="18" charset="0"/>
                <a:ea typeface="宋体" panose="02010600030101010101" pitchFamily="2" charset="-122"/>
              </a:rPr>
              <a:t>Other aspects. </a:t>
            </a:r>
            <a:endParaRPr lang="zh-CN" altLang="zh-CN" sz="1100" dirty="0">
              <a:solidFill>
                <a:schemeClr val="tx1">
                  <a:lumMod val="65000"/>
                  <a:lumOff val="35000"/>
                </a:schemeClr>
              </a:solidFill>
              <a:latin typeface="Times New Roman" panose="02020603050405020304" pitchFamily="18" charset="0"/>
              <a:ea typeface="宋体" panose="02010600030101010101" pitchFamily="2" charset="-122"/>
            </a:endParaRPr>
          </a:p>
        </p:txBody>
      </p:sp>
      <p:sp>
        <p:nvSpPr>
          <p:cNvPr id="11" name="矩形 7"/>
          <p:cNvSpPr/>
          <p:nvPr/>
        </p:nvSpPr>
        <p:spPr>
          <a:xfrm>
            <a:off x="256309" y="2994823"/>
            <a:ext cx="7706690" cy="1297791"/>
          </a:xfrm>
          <a:prstGeom prst="rect">
            <a:avLst/>
          </a:prstGeom>
        </p:spPr>
        <p:txBody>
          <a:bodyPr wrap="square">
            <a:spAutoFit/>
          </a:bodyPr>
          <a:lstStyle/>
          <a:p>
            <a:pPr hangingPunct="0">
              <a:spcAft>
                <a:spcPts val="675"/>
              </a:spcAft>
            </a:pPr>
            <a:r>
              <a:rPr lang="en-GB" altLang="zh-CN" sz="1100" b="1" dirty="0">
                <a:latin typeface="Times New Roman" panose="02020603050405020304" pitchFamily="18" charset="0"/>
                <a:ea typeface="宋体" panose="02010600030101010101" pitchFamily="2" charset="-122"/>
              </a:rPr>
              <a:t>Option #2:</a:t>
            </a:r>
            <a:r>
              <a:rPr lang="en-GB" altLang="zh-CN" sz="1100" dirty="0">
                <a:latin typeface="Times New Roman" panose="02020603050405020304" pitchFamily="18" charset="0"/>
                <a:ea typeface="宋体" panose="02010600030101010101" pitchFamily="2" charset="-122"/>
              </a:rPr>
              <a:t> </a:t>
            </a:r>
            <a:r>
              <a:rPr lang="en-GB" altLang="zh-CN" sz="1100" dirty="0" err="1">
                <a:latin typeface="Times New Roman" panose="02020603050405020304" pitchFamily="18" charset="0"/>
                <a:ea typeface="宋体" panose="02010600030101010101" pitchFamily="2" charset="-122"/>
              </a:rPr>
              <a:t>miniWID</a:t>
            </a:r>
            <a:r>
              <a:rPr lang="en-GB" altLang="zh-CN" sz="1100" dirty="0">
                <a:latin typeface="Times New Roman" panose="02020603050405020304" pitchFamily="18" charset="0"/>
                <a:ea typeface="宋体" panose="02010600030101010101" pitchFamily="2" charset="-122"/>
              </a:rPr>
              <a:t> – for SA1 to specify only the key additional requirements, leaving technical details to stage-2 WGs</a:t>
            </a:r>
            <a:endParaRPr lang="en-GB" altLang="zh-CN" sz="1100" dirty="0">
              <a:latin typeface="Times New Roman" panose="02020603050405020304" pitchFamily="18" charset="0"/>
              <a:ea typeface="宋体" panose="02010600030101010101" pitchFamily="2" charset="-122"/>
            </a:endParaRPr>
          </a:p>
          <a:p>
            <a:pPr hangingPunct="0">
              <a:spcAft>
                <a:spcPts val="675"/>
              </a:spcAft>
            </a:pPr>
            <a:r>
              <a:rPr lang="en-GB" altLang="zh-CN" sz="1100" dirty="0">
                <a:solidFill>
                  <a:schemeClr val="tx1">
                    <a:lumMod val="65000"/>
                    <a:lumOff val="35000"/>
                  </a:schemeClr>
                </a:solidFill>
                <a:latin typeface="Times New Roman" panose="02020603050405020304" pitchFamily="18" charset="0"/>
                <a:ea typeface="宋体" panose="02010600030101010101" pitchFamily="2" charset="-122"/>
              </a:rPr>
              <a:t>Potential CR to TS 22.261: </a:t>
            </a:r>
            <a:endParaRPr lang="en-GB" altLang="zh-CN" sz="1100" dirty="0">
              <a:solidFill>
                <a:schemeClr val="tx1">
                  <a:lumMod val="65000"/>
                  <a:lumOff val="35000"/>
                </a:schemeClr>
              </a:solidFill>
              <a:latin typeface="Times New Roman" panose="02020603050405020304" pitchFamily="18" charset="0"/>
              <a:ea typeface="宋体" panose="02010600030101010101" pitchFamily="2" charset="-122"/>
            </a:endParaRPr>
          </a:p>
          <a:p>
            <a:pPr marL="171450" indent="-171450" hangingPunct="0">
              <a:spcAft>
                <a:spcPts val="675"/>
              </a:spcAft>
              <a:buFontTx/>
              <a:buChar char="-"/>
            </a:pPr>
            <a:r>
              <a:rPr lang="en-GB" altLang="zh-CN" sz="1100" dirty="0">
                <a:solidFill>
                  <a:schemeClr val="tx1">
                    <a:lumMod val="65000"/>
                    <a:lumOff val="35000"/>
                  </a:schemeClr>
                </a:solidFill>
                <a:latin typeface="Times New Roman" panose="02020603050405020304" pitchFamily="18" charset="0"/>
                <a:ea typeface="宋体" panose="02010600030101010101" pitchFamily="2" charset="-122"/>
              </a:rPr>
              <a:t>to clarify the authentication and authorization requirement for the evolved Residential </a:t>
            </a:r>
            <a:r>
              <a:rPr lang="en-GB" altLang="zh-CN" sz="1100">
                <a:solidFill>
                  <a:schemeClr val="tx1">
                    <a:lumMod val="65000"/>
                    <a:lumOff val="35000"/>
                  </a:schemeClr>
                </a:solidFill>
                <a:latin typeface="Times New Roman" panose="02020603050405020304" pitchFamily="18" charset="0"/>
                <a:ea typeface="宋体" panose="02010600030101010101" pitchFamily="2" charset="-122"/>
              </a:rPr>
              <a:t>Gateway (without </a:t>
            </a:r>
            <a:r>
              <a:rPr lang="en-GB" altLang="zh-CN" sz="1100" dirty="0">
                <a:solidFill>
                  <a:schemeClr val="tx1">
                    <a:lumMod val="65000"/>
                    <a:lumOff val="35000"/>
                  </a:schemeClr>
                </a:solidFill>
                <a:latin typeface="Times New Roman" panose="02020603050405020304" pitchFamily="18" charset="0"/>
                <a:ea typeface="宋体" panose="02010600030101010101" pitchFamily="2" charset="-122"/>
              </a:rPr>
              <a:t>USIM);</a:t>
            </a:r>
            <a:endParaRPr lang="en-GB" altLang="zh-CN" sz="1100" dirty="0">
              <a:solidFill>
                <a:schemeClr val="tx1">
                  <a:lumMod val="65000"/>
                  <a:lumOff val="35000"/>
                </a:schemeClr>
              </a:solidFill>
              <a:latin typeface="Times New Roman" panose="02020603050405020304" pitchFamily="18" charset="0"/>
              <a:ea typeface="宋体" panose="02010600030101010101" pitchFamily="2" charset="-122"/>
            </a:endParaRPr>
          </a:p>
          <a:p>
            <a:pPr marL="171450" indent="-171450" hangingPunct="0">
              <a:spcAft>
                <a:spcPts val="675"/>
              </a:spcAft>
              <a:buFontTx/>
              <a:buChar char="-"/>
            </a:pPr>
            <a:r>
              <a:rPr lang="en-GB" altLang="zh-CN" sz="1100" dirty="0">
                <a:solidFill>
                  <a:schemeClr val="tx1">
                    <a:lumMod val="65000"/>
                    <a:lumOff val="35000"/>
                  </a:schemeClr>
                </a:solidFill>
                <a:latin typeface="Times New Roman" panose="02020603050405020304" pitchFamily="18" charset="0"/>
                <a:ea typeface="宋体" panose="02010600030101010101" pitchFamily="2" charset="-122"/>
              </a:rPr>
              <a:t>to further clarify the 5G based management of the </a:t>
            </a:r>
            <a:r>
              <a:rPr lang="en-GB" altLang="zh-CN" sz="1100" dirty="0" err="1">
                <a:solidFill>
                  <a:schemeClr val="tx1">
                    <a:lumMod val="65000"/>
                    <a:lumOff val="35000"/>
                  </a:schemeClr>
                </a:solidFill>
                <a:latin typeface="Times New Roman" panose="02020603050405020304" pitchFamily="18" charset="0"/>
                <a:ea typeface="宋体" panose="02010600030101010101" pitchFamily="2" charset="-122"/>
              </a:rPr>
              <a:t>eRG</a:t>
            </a:r>
            <a:endParaRPr lang="en-GB" altLang="zh-CN" sz="1100" dirty="0">
              <a:solidFill>
                <a:schemeClr val="tx1">
                  <a:lumMod val="65000"/>
                  <a:lumOff val="35000"/>
                </a:schemeClr>
              </a:solidFill>
              <a:latin typeface="Times New Roman" panose="02020603050405020304" pitchFamily="18" charset="0"/>
              <a:ea typeface="宋体" panose="02010600030101010101" pitchFamily="2" charset="-122"/>
            </a:endParaRPr>
          </a:p>
          <a:p>
            <a:pPr hangingPunct="0">
              <a:spcAft>
                <a:spcPts val="675"/>
              </a:spcAft>
            </a:pPr>
            <a:endParaRPr lang="zh-CN" altLang="zh-CN" sz="1100" dirty="0">
              <a:solidFill>
                <a:schemeClr val="tx1">
                  <a:lumMod val="65000"/>
                  <a:lumOff val="35000"/>
                </a:schemeClr>
              </a:solidFill>
              <a:latin typeface="Times New Roman" panose="02020603050405020304" pitchFamily="18" charset="0"/>
              <a:ea typeface="宋体" panose="02010600030101010101" pitchFamily="2" charset="-122"/>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p:cNvSpPr txBox="1"/>
          <p:nvPr/>
        </p:nvSpPr>
        <p:spPr bwMode="auto">
          <a:xfrm>
            <a:off x="722313" y="1927225"/>
            <a:ext cx="7772400" cy="1101725"/>
          </a:xfrm>
          <a:prstGeom prst="rect">
            <a:avLst/>
          </a:prstGeom>
          <a:noFill/>
          <a:ln>
            <a:noFill/>
          </a:ln>
        </p:spPr>
        <p:txBody>
          <a:bodyPr lIns="91430" tIns="45715" rIns="91430" bIns="45715" anchor="ctr">
            <a:normAutofit/>
          </a:bodyPr>
          <a:lstStyle>
            <a:lvl1pPr algn="ctr" rtl="0" eaLnBrk="0" fontAlgn="base" hangingPunct="0">
              <a:spcBef>
                <a:spcPct val="0"/>
              </a:spcBef>
              <a:spcAft>
                <a:spcPct val="0"/>
              </a:spcAft>
              <a:defRPr sz="3200">
                <a:solidFill>
                  <a:srgbClr val="FF0000"/>
                </a:solidFill>
                <a:latin typeface="+mj-lt"/>
                <a:ea typeface="MS PGothic" panose="020B0600070205080204" charset="-128"/>
                <a:cs typeface="MS PGothic" panose="020B0600070205080204" charset="-128"/>
              </a:defRPr>
            </a:lvl1pPr>
            <a:lvl2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charset="-128"/>
                <a:cs typeface="MS PGothic" panose="020B0600070205080204" charset="-128"/>
              </a:defRPr>
            </a:lvl2pPr>
            <a:lvl3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charset="-128"/>
                <a:cs typeface="MS PGothic" panose="020B0600070205080204" charset="-128"/>
              </a:defRPr>
            </a:lvl3pPr>
            <a:lvl4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charset="-128"/>
                <a:cs typeface="MS PGothic" panose="020B0600070205080204" charset="-128"/>
              </a:defRPr>
            </a:lvl4pPr>
            <a:lvl5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charset="-128"/>
                <a:cs typeface="MS PGothic" panose="020B0600070205080204" charset="-128"/>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a:lstStyle>
          <a:p>
            <a:pPr>
              <a:defRPr/>
            </a:pPr>
            <a:r>
              <a:rPr lang="en-US" sz="4000" b="1" i="1" kern="0" dirty="0">
                <a:effectLst>
                  <a:outerShdw blurRad="38100" dist="38100" dir="2700000" algn="tl">
                    <a:srgbClr val="C0C0C0"/>
                  </a:outerShdw>
                </a:effectLst>
                <a:ea typeface="MS PGothic" panose="020B0600070205080204" charset="-128"/>
              </a:rPr>
              <a:t>Thank you</a:t>
            </a:r>
            <a:endParaRPr lang="en-GB" sz="4000" b="1" i="1" kern="0" dirty="0">
              <a:effectLst>
                <a:outerShdw blurRad="38100" dist="38100" dir="2700000" algn="tl">
                  <a:srgbClr val="C0C0C0"/>
                </a:outerShdw>
              </a:effectLst>
              <a:ea typeface="MS PGothic" panose="020B0600070205080204" charset="-128"/>
            </a:endParaRPr>
          </a:p>
        </p:txBody>
      </p:sp>
    </p:spTree>
  </p:cSld>
  <p:clrMapOvr>
    <a:masterClrMapping/>
  </p:clrMapOvr>
  <p:transition spd="slow"/>
</p:sld>
</file>

<file path=ppt/theme/theme1.xml><?xml version="1.0" encoding="utf-8"?>
<a:theme xmlns:a="http://schemas.openxmlformats.org/drawingml/2006/main"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Custom Design">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4582</Words>
  <Application>WPS 演示</Application>
  <PresentationFormat>On-screen Show (16:9)</PresentationFormat>
  <Paragraphs>115</Paragraphs>
  <Slides>6</Slides>
  <Notes>1</Notes>
  <HiddenSlides>0</HiddenSlides>
  <MMClips>0</MMClips>
  <ScaleCrop>false</ScaleCrop>
  <HeadingPairs>
    <vt:vector size="6" baseType="variant">
      <vt:variant>
        <vt:lpstr>已用的字体</vt:lpstr>
      </vt:variant>
      <vt:variant>
        <vt:i4>11</vt:i4>
      </vt:variant>
      <vt:variant>
        <vt:lpstr>主题</vt:lpstr>
      </vt:variant>
      <vt:variant>
        <vt:i4>2</vt:i4>
      </vt:variant>
      <vt:variant>
        <vt:lpstr>幻灯片标题</vt:lpstr>
      </vt:variant>
      <vt:variant>
        <vt:i4>6</vt:i4>
      </vt:variant>
    </vt:vector>
  </HeadingPairs>
  <TitlesOfParts>
    <vt:vector size="19" baseType="lpstr">
      <vt:lpstr>Arial</vt:lpstr>
      <vt:lpstr>宋体</vt:lpstr>
      <vt:lpstr>Wingdings</vt:lpstr>
      <vt:lpstr>Arial</vt:lpstr>
      <vt:lpstr>Calibri</vt:lpstr>
      <vt:lpstr>微软雅黑</vt:lpstr>
      <vt:lpstr>Times New Roman</vt:lpstr>
      <vt:lpstr>MS PGothic</vt:lpstr>
      <vt:lpstr>Calibri</vt:lpstr>
      <vt:lpstr>Times New Roman</vt:lpstr>
      <vt:lpstr>Arial Unicode MS</vt:lpstr>
      <vt:lpstr>Office Theme</vt:lpstr>
      <vt:lpstr>Custom Design</vt:lpstr>
      <vt:lpstr>PowerPoint 演示文稿</vt:lpstr>
      <vt:lpstr>Background: Smart Home - Worldwide</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Edward Hall</dc:creator>
  <cp:lastModifiedBy>unicom</cp:lastModifiedBy>
  <cp:revision>120</cp:revision>
  <dcterms:created xsi:type="dcterms:W3CDTF">2024-02-14T08:20:08Z</dcterms:created>
  <dcterms:modified xsi:type="dcterms:W3CDTF">2024-02-14T08:24:04Z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E056DEF3BBDD4236907920D9324FCC45</vt:lpwstr>
  </property>
  <property fmtid="{D5CDD505-2E9C-101B-9397-08002B2CF9AE}" pid="3" name="KSOProductBuildVer">
    <vt:lpwstr>2052-11.8.2.12085</vt:lpwstr>
  </property>
</Properties>
</file>