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1148" r:id="rId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modovar Chico, J.L. (José)" initials="ACJ(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8" autoAdjust="0"/>
    <p:restoredTop sz="94660"/>
  </p:normalViewPr>
  <p:slideViewPr>
    <p:cSldViewPr snapToGrid="0">
      <p:cViewPr varScale="1">
        <p:scale>
          <a:sx n="97" d="100"/>
          <a:sy n="97" d="100"/>
        </p:scale>
        <p:origin x="68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5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in Sultan" userId="2b0808dc-3530-4760-ae57-56aa48186e32" providerId="ADAL" clId="{F11FA802-6B11-4C35-B402-C85011EFE3DD}"/>
    <pc:docChg chg="custSel modSld">
      <pc:chgData name="Alain Sultan" userId="2b0808dc-3530-4760-ae57-56aa48186e32" providerId="ADAL" clId="{F11FA802-6B11-4C35-B402-C85011EFE3DD}" dt="2023-11-08T15:11:42.602" v="27" actId="313"/>
      <pc:docMkLst>
        <pc:docMk/>
      </pc:docMkLst>
      <pc:sldChg chg="modSp mod">
        <pc:chgData name="Alain Sultan" userId="2b0808dc-3530-4760-ae57-56aa48186e32" providerId="ADAL" clId="{F11FA802-6B11-4C35-B402-C85011EFE3DD}" dt="2023-11-08T15:11:33.688" v="23" actId="313"/>
        <pc:sldMkLst>
          <pc:docMk/>
          <pc:sldMk cId="1470244580" sldId="1142"/>
        </pc:sldMkLst>
        <pc:spChg chg="mod">
          <ac:chgData name="Alain Sultan" userId="2b0808dc-3530-4760-ae57-56aa48186e32" providerId="ADAL" clId="{F11FA802-6B11-4C35-B402-C85011EFE3DD}" dt="2023-11-08T15:11:33.688" v="23" actId="313"/>
          <ac:spMkLst>
            <pc:docMk/>
            <pc:sldMk cId="1470244580" sldId="1142"/>
            <ac:spMk id="6" creationId="{E86F895F-EF21-7CB2-F79A-B6E80C3E7D11}"/>
          </ac:spMkLst>
        </pc:spChg>
      </pc:sldChg>
      <pc:sldChg chg="modSp mod">
        <pc:chgData name="Alain Sultan" userId="2b0808dc-3530-4760-ae57-56aa48186e32" providerId="ADAL" clId="{F11FA802-6B11-4C35-B402-C85011EFE3DD}" dt="2023-11-08T15:11:42.602" v="27" actId="313"/>
        <pc:sldMkLst>
          <pc:docMk/>
          <pc:sldMk cId="3316001202" sldId="1149"/>
        </pc:sldMkLst>
        <pc:spChg chg="mod">
          <ac:chgData name="Alain Sultan" userId="2b0808dc-3530-4760-ae57-56aa48186e32" providerId="ADAL" clId="{F11FA802-6B11-4C35-B402-C85011EFE3DD}" dt="2023-11-08T15:11:42.602" v="27" actId="313"/>
          <ac:spMkLst>
            <pc:docMk/>
            <pc:sldMk cId="3316001202" sldId="1149"/>
            <ac:spMk id="15" creationId="{4C1C5BF6-566F-4CA0-A126-AD864795248A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85C48AF-41A6-4748-A068-FB4BFC7220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F036A0F6-1D44-4AC7-A0A2-986F6B1DE1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BE8144D-DE98-4FA1-BCB5-EB923429F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17/11/2023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F15CBA3-F464-48A5-B2FC-DF60EDC4A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E341363-ED9A-40F9-B37C-698216AA6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0542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C3EA2EE-53B8-4C12-B24D-1D68220632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FAFE9D39-9351-4D5F-9BA8-CF298BF7C6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2D9D31E-9F5D-4E13-8A65-64A01155FB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17/11/2023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CC0DDF0-36B5-4BE5-A803-63AE557FF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30F72D4-E6AE-49C1-8008-67810C6D3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87723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C34B84EB-C383-4804-81A3-E7A41B24FE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0747F1A3-E800-4AD7-8A8A-9CE3EC13FB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5AD5DA2-DA72-4F23-813F-A6ACAD0D34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17/11/2023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4594C30-9C23-4B93-B8A6-F953E6EA9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457C4A0-5C9C-45EB-8897-A162CA4ECA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6609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814491-2AB7-4F79-A531-9B67F85D04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168C374-0A13-44F4-B39C-967A6E0D9D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1900D61-EAB4-4F30-B1EB-4FA939765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17/11/2023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BC707BC-479E-49D1-9848-1E2C749A2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CEEBD45-6776-4A23-B7AA-CBC3630B1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9401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1A3B410-CF49-4DAA-93D1-52099ED8F0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7B02BDB9-6637-48D0-BE74-0A4D0ACF7A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4F5CB14-8CDE-478C-8F5D-FDC51EF84F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17/11/2023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392BC30-A49F-4906-B03A-F8BE537BB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9ED3930-4486-48FB-A1DF-C1EFEAFF3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9378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A108E8D-923B-424B-A205-5312A4DCAE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7B03E2A-413C-4F9D-9705-14D3D1341F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6C98ED90-388C-458C-8BFE-1552377FE8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4AEE3E94-5F21-4E14-9AD9-0DFEA9190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17/11/2023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E4F6A1C9-F9AB-405F-948B-387E5AF74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6BB34053-BA4F-4927-9A46-4C8C612C4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7840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C1F342-8A24-4778-B0A8-D56480A322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062D223E-0B88-442B-B448-2F9C796B68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8EBF3CC7-FCB2-44BA-88E0-EDAB68B026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52EB3CDE-3F70-4E90-A8F0-D0FEEC3D9C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F1DD208C-FB70-46C9-AA3E-09C7ACB6D7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9F257851-1369-4E32-ACD2-637159EB6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17/11/2023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4A39F620-301E-4A02-A378-5CF0201D1F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74790536-99E4-4008-A26E-DEE2A447A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9763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C72BB9F-B8D0-4299-A360-808B479AB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7B3CABAC-1125-4924-98AB-4187B2D2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17/11/2023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6AD9A80A-F499-40B4-B32F-DC4140BAD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F2EAF384-6FF2-4E68-9342-66D4A92F9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6624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41E26845-AAEB-4B8A-A234-A1C51DF740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17/11/2023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ED426B6D-D09D-452B-A748-3C656ED2C9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43487C34-82DC-4A11-856D-589E7788A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1963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C65BE39-E92C-4F32-AF76-71FE34D3CC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EC3A9C2-DB46-4A71-9AC3-56F99D0972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48159BB8-6FC5-4CD9-84FD-A5F555A063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8A9843E5-A88F-498C-B718-48BC29ADF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17/11/2023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2A57B8FD-24D9-4427-B8E8-0DAE12206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977BB699-7F0E-4140-A190-23FFBFC3E9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8577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B80E4E2-6A6B-4997-916C-6BC97A8D76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F098DCBE-C904-4577-BCBC-D72DC53851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73A7B810-01F3-4EC6-843D-20FC4C089C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E0934516-58C4-4D9D-95A8-5BFAA3EE9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17/11/2023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0A2C9859-B569-418E-BB58-2A3FC22F8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F15D1D69-C132-4354-9104-C32E828BE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2115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4F446E04-60CE-4F40-BD32-01F8502266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3A47FDC2-AD14-401F-B14F-12E12E95FA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3F7ABF7-1882-4217-8CE0-8E0461226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3E586-D33E-417E-90DD-26085CD330AD}" type="datetimeFigureOut">
              <a:rPr lang="en-GB" smtClean="0"/>
              <a:t>17/11/2023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AD6E6E6-4976-49E9-8201-1D0ADB4F16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5DB2727-561D-4A2E-B12A-C78D9F5711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4641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hyperlink" Target="https://www.3gpp.org/ftp/Information/WI_Sheet/SP-230236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D4D4A67-7D5C-46AE-965B-A6C2CE7DB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520" y="415320"/>
            <a:ext cx="10515600" cy="1194109"/>
          </a:xfrm>
        </p:spPr>
        <p:txBody>
          <a:bodyPr>
            <a:normAutofit/>
          </a:bodyPr>
          <a:lstStyle/>
          <a:p>
            <a:r>
              <a:rPr lang="en-GB" b="1" dirty="0" smtClean="0"/>
              <a:t>FS_ISN </a:t>
            </a:r>
            <a:r>
              <a:rPr lang="en-GB" b="1" dirty="0"/>
              <a:t>Status </a:t>
            </a:r>
            <a:r>
              <a:rPr lang="en-GB" b="1" dirty="0" smtClean="0"/>
              <a:t>Report</a:t>
            </a:r>
            <a:endParaRPr lang="nl-NL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6260C77-38D0-4E40-9784-1EAA51FDFF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660" y="2201333"/>
            <a:ext cx="5577016" cy="450393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000" b="1" dirty="0"/>
              <a:t>Rapporteur: </a:t>
            </a:r>
            <a:r>
              <a:rPr lang="nl-NL" sz="1800" dirty="0" err="1" smtClean="0"/>
              <a:t>Thierry</a:t>
            </a:r>
            <a:r>
              <a:rPr lang="nl-NL" sz="1800" dirty="0" smtClean="0"/>
              <a:t> </a:t>
            </a:r>
            <a:r>
              <a:rPr lang="nl-NL" sz="1800" dirty="0" err="1"/>
              <a:t>Bérisot</a:t>
            </a:r>
            <a:r>
              <a:rPr lang="nl-NL" sz="1800" dirty="0"/>
              <a:t>, </a:t>
            </a:r>
            <a:r>
              <a:rPr lang="nl-NL" sz="1800" dirty="0" smtClean="0"/>
              <a:t>NOVAMINT</a:t>
            </a:r>
            <a:endParaRPr lang="en-GB" sz="1800" b="1" dirty="0" smtClean="0"/>
          </a:p>
          <a:p>
            <a:pPr>
              <a:defRPr/>
            </a:pPr>
            <a:r>
              <a:rPr lang="en-GB" sz="2000" b="1" dirty="0" smtClean="0"/>
              <a:t>Progress made at this meeting</a:t>
            </a:r>
          </a:p>
          <a:p>
            <a:pPr marL="536575" lvl="1">
              <a:defRPr/>
            </a:pPr>
            <a:r>
              <a:rPr lang="en-GB" sz="1600" dirty="0"/>
              <a:t>C</a:t>
            </a:r>
            <a:r>
              <a:rPr lang="en-GB" sz="1600" dirty="0" smtClean="0"/>
              <a:t>onsolidation </a:t>
            </a:r>
            <a:r>
              <a:rPr lang="en-GB" sz="1600" dirty="0"/>
              <a:t>of service requirements of only one </a:t>
            </a:r>
            <a:r>
              <a:rPr lang="en-GB" sz="1600" dirty="0" smtClean="0"/>
              <a:t>topic</a:t>
            </a:r>
          </a:p>
          <a:p>
            <a:pPr marL="536575" lvl="1">
              <a:defRPr/>
            </a:pPr>
            <a:r>
              <a:rPr lang="en-GB" sz="1600" dirty="0" smtClean="0"/>
              <a:t>3 use cases not agreed</a:t>
            </a:r>
            <a:br>
              <a:rPr lang="en-GB" sz="1600" dirty="0" smtClean="0"/>
            </a:br>
            <a:r>
              <a:rPr lang="en-GB" sz="1600" dirty="0" smtClean="0"/>
              <a:t/>
            </a:r>
            <a:br>
              <a:rPr lang="en-GB" sz="1600" dirty="0" smtClean="0"/>
            </a:br>
            <a:r>
              <a:rPr lang="en-GB" sz="1600" dirty="0" smtClean="0"/>
              <a:t>=&gt; </a:t>
            </a:r>
            <a:r>
              <a:rPr lang="en-GB" sz="1600" b="1" dirty="0" smtClean="0">
                <a:solidFill>
                  <a:srgbClr val="FF0000"/>
                </a:solidFill>
              </a:rPr>
              <a:t>Exception </a:t>
            </a:r>
            <a:r>
              <a:rPr lang="en-GB" sz="1600" b="1" dirty="0" smtClean="0">
                <a:solidFill>
                  <a:srgbClr val="FF0000"/>
                </a:solidFill>
              </a:rPr>
              <a:t>sheet </a:t>
            </a:r>
            <a:r>
              <a:rPr lang="en-GB" sz="1600" b="1" dirty="0" smtClean="0">
                <a:solidFill>
                  <a:srgbClr val="FF0000"/>
                </a:solidFill>
              </a:rPr>
              <a:t>to be sent </a:t>
            </a:r>
            <a:r>
              <a:rPr lang="en-GB" sz="1600" b="1" dirty="0" smtClean="0">
                <a:solidFill>
                  <a:srgbClr val="FF0000"/>
                </a:solidFill>
              </a:rPr>
              <a:t>to SA</a:t>
            </a:r>
            <a:endParaRPr lang="en-GB" sz="1200" b="1" dirty="0">
              <a:solidFill>
                <a:srgbClr val="FF0000"/>
              </a:solidFill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None/>
            </a:pPr>
            <a:endParaRPr lang="nl-NL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xmlns="" id="{F3F06371-8247-4EEB-A24B-A06C3540FEC5}"/>
              </a:ext>
            </a:extLst>
          </p:cNvPr>
          <p:cNvSpPr txBox="1">
            <a:spLocks/>
          </p:cNvSpPr>
          <p:nvPr/>
        </p:nvSpPr>
        <p:spPr>
          <a:xfrm>
            <a:off x="6385845" y="2201333"/>
            <a:ext cx="5228723" cy="442897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000" b="1" dirty="0"/>
              <a:t>Controversial or Open issues from this meeting</a:t>
            </a:r>
          </a:p>
          <a:p>
            <a:pPr marL="536575" lvl="1">
              <a:defRPr/>
            </a:pPr>
            <a:r>
              <a:rPr lang="en-US" sz="1600" dirty="0" smtClean="0"/>
              <a:t>3 use cases not agreed</a:t>
            </a:r>
          </a:p>
          <a:p>
            <a:pPr marL="536575" lvl="1">
              <a:defRPr/>
            </a:pPr>
            <a:r>
              <a:rPr lang="en-US" sz="1600" dirty="0" smtClean="0"/>
              <a:t>SNPN Network Selection requirements in SA1</a:t>
            </a:r>
            <a:endParaRPr lang="nl-NL" sz="2000" b="1" dirty="0"/>
          </a:p>
          <a:p>
            <a:r>
              <a:rPr lang="nl-NL" sz="2000" b="1" dirty="0"/>
              <a:t>Planning for next </a:t>
            </a:r>
            <a:r>
              <a:rPr lang="nl-NL" sz="2000" b="1" dirty="0" smtClean="0"/>
              <a:t>meetings </a:t>
            </a:r>
            <a:endParaRPr lang="nl-NL" sz="2000" b="1" dirty="0"/>
          </a:p>
          <a:p>
            <a:pPr marL="536575" lvl="1"/>
            <a:r>
              <a:rPr lang="nl-NL" sz="1400" dirty="0" smtClean="0"/>
              <a:t>I</a:t>
            </a:r>
            <a:r>
              <a:rPr lang="en-GB" sz="1400" dirty="0" smtClean="0">
                <a:solidFill>
                  <a:srgbClr val="FF0000"/>
                </a:solidFill>
              </a:rPr>
              <a:t>f exception sheet approved</a:t>
            </a:r>
          </a:p>
          <a:p>
            <a:pPr marL="536575" lvl="1"/>
            <a:r>
              <a:rPr lang="en-GB" sz="1400" dirty="0" smtClean="0"/>
              <a:t>SA1#105 (Feb 24): 90%</a:t>
            </a:r>
            <a:endParaRPr lang="en-GB" sz="1400" dirty="0"/>
          </a:p>
          <a:p>
            <a:pPr marL="993775" lvl="2"/>
            <a:r>
              <a:rPr lang="en-GB" sz="1050" dirty="0" smtClean="0"/>
              <a:t>Additional </a:t>
            </a:r>
            <a:r>
              <a:rPr lang="en-GB" sz="1050" dirty="0"/>
              <a:t>use cases and potential requirements</a:t>
            </a:r>
          </a:p>
          <a:p>
            <a:pPr marL="993775" lvl="2"/>
            <a:r>
              <a:rPr lang="en-GB" sz="1050" dirty="0" smtClean="0"/>
              <a:t>Consolidation/Conclusions</a:t>
            </a:r>
            <a:endParaRPr lang="en-GB" sz="1050" dirty="0"/>
          </a:p>
          <a:p>
            <a:pPr marL="993775" lvl="2"/>
            <a:r>
              <a:rPr lang="en-GB" sz="1050" dirty="0" smtClean="0"/>
              <a:t>Remarks</a:t>
            </a:r>
            <a:r>
              <a:rPr lang="en-GB" sz="1050" dirty="0"/>
              <a:t>: Sending TR for </a:t>
            </a:r>
            <a:r>
              <a:rPr lang="en-GB" sz="1050" dirty="0" smtClean="0"/>
              <a:t>information</a:t>
            </a:r>
          </a:p>
          <a:p>
            <a:pPr marL="536575" lvl="1"/>
            <a:r>
              <a:rPr lang="en-GB" sz="1400" dirty="0" smtClean="0"/>
              <a:t>SA1#106 </a:t>
            </a:r>
            <a:r>
              <a:rPr lang="en-GB" sz="1400" dirty="0"/>
              <a:t>(Nov 2023): </a:t>
            </a:r>
            <a:r>
              <a:rPr lang="en-GB" sz="1400" dirty="0" smtClean="0"/>
              <a:t>100</a:t>
            </a:r>
            <a:r>
              <a:rPr lang="en-GB" sz="1400" dirty="0"/>
              <a:t>%</a:t>
            </a:r>
          </a:p>
          <a:p>
            <a:pPr marL="993775" lvl="2"/>
            <a:r>
              <a:rPr lang="en-GB" sz="1050" dirty="0" smtClean="0"/>
              <a:t>TR </a:t>
            </a:r>
            <a:r>
              <a:rPr lang="en-GB" sz="1050" dirty="0"/>
              <a:t>corrections/clean-up</a:t>
            </a:r>
          </a:p>
          <a:p>
            <a:pPr marL="993775" lvl="2"/>
            <a:r>
              <a:rPr lang="en-GB" sz="1050" dirty="0"/>
              <a:t>Remarks: Sending TR for </a:t>
            </a:r>
            <a:r>
              <a:rPr lang="en-GB" sz="1050" dirty="0" smtClean="0"/>
              <a:t>approval + WID</a:t>
            </a:r>
            <a:endParaRPr lang="nl-NL" sz="1200" dirty="0"/>
          </a:p>
          <a:p>
            <a:pPr marL="228600" lvl="1">
              <a:spcBef>
                <a:spcPts val="1000"/>
              </a:spcBef>
            </a:pPr>
            <a:r>
              <a:rPr lang="en-US" sz="2000" b="1" smtClean="0"/>
              <a:t>Actions </a:t>
            </a:r>
            <a:r>
              <a:rPr lang="en-US" sz="2000" b="1" dirty="0"/>
              <a:t>before next meeting</a:t>
            </a:r>
            <a:endParaRPr lang="nl-NL" sz="2000" b="1" dirty="0"/>
          </a:p>
          <a:p>
            <a:pPr marL="536575" lvl="1"/>
            <a:r>
              <a:rPr lang="en-GB" sz="1600" dirty="0" smtClean="0"/>
              <a:t>Email </a:t>
            </a:r>
            <a:r>
              <a:rPr lang="en-GB" sz="1600" dirty="0"/>
              <a:t>discussions, conference calls.</a:t>
            </a:r>
          </a:p>
          <a:p>
            <a:pPr marL="536575" lvl="1"/>
            <a:r>
              <a:rPr lang="en-GB" sz="1600" dirty="0"/>
              <a:t>Coordination among interested/contributing companies, about consolidation</a:t>
            </a:r>
            <a:endParaRPr lang="nl-NL" sz="1600" dirty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D5DD0B95-1495-4BF3-BECB-DAF1C02AEBC1}"/>
              </a:ext>
            </a:extLst>
          </p:cNvPr>
          <p:cNvSpPr/>
          <p:nvPr/>
        </p:nvSpPr>
        <p:spPr>
          <a:xfrm>
            <a:off x="350520" y="2112986"/>
            <a:ext cx="5793530" cy="4606428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C8B376C7-EA25-4B74-9474-FA2EF00810C5}"/>
              </a:ext>
            </a:extLst>
          </p:cNvPr>
          <p:cNvSpPr/>
          <p:nvPr/>
        </p:nvSpPr>
        <p:spPr>
          <a:xfrm>
            <a:off x="6347583" y="2112985"/>
            <a:ext cx="5305249" cy="4606429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026" name="Picture 2" descr="3rd Generation Partnership Project 3GPP Logo PNG Vector (AI ...">
            <a:extLst>
              <a:ext uri="{FF2B5EF4-FFF2-40B4-BE49-F238E27FC236}">
                <a16:creationId xmlns:a16="http://schemas.microsoft.com/office/drawing/2014/main" xmlns="" id="{E55B9346-25E9-4D69-9F44-E938D1AC0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255" y="138587"/>
            <a:ext cx="1967467" cy="102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6F77CBC7-A63C-C3B7-BA0C-B0BB719A5245}"/>
              </a:ext>
            </a:extLst>
          </p:cNvPr>
          <p:cNvSpPr txBox="1"/>
          <p:nvPr/>
        </p:nvSpPr>
        <p:spPr>
          <a:xfrm>
            <a:off x="244587" y="153606"/>
            <a:ext cx="97223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tabLst>
                <a:tab pos="4500880" algn="r"/>
                <a:tab pos="6210935" algn="r"/>
              </a:tabLst>
            </a:pPr>
            <a:r>
              <a:rPr lang="en-GB" b="1" dirty="0"/>
              <a:t>3GPP TSG SA WG 1 Meeting #104- Chicago, USA, 13 - 17 November 2023		 </a:t>
            </a:r>
            <a:r>
              <a:rPr lang="en-GB" b="1" dirty="0" smtClean="0"/>
              <a:t>S1-233517</a:t>
            </a:r>
            <a:endParaRPr lang="en-GB" b="1" dirty="0"/>
          </a:p>
        </p:txBody>
      </p: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xmlns="" id="{84CB8997-FD2B-41B6-80D7-79D46F1D71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6742216"/>
              </p:ext>
            </p:extLst>
          </p:nvPr>
        </p:nvGraphicFramePr>
        <p:xfrm>
          <a:off x="347800" y="1320226"/>
          <a:ext cx="11305032" cy="64076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472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30952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2801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0474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61848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2127819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2778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SID/WID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62925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990053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Interconnect of SNPN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FS_ISN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SP-230236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65%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800" b="0" i="0" u="none" strike="noStrike" dirty="0" smtClean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72689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603</TotalTime>
  <Words>150</Words>
  <Application>Microsoft Macintosh PowerPoint</Application>
  <PresentationFormat>Widescreen</PresentationFormat>
  <Paragraphs>38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Calibri</vt:lpstr>
      <vt:lpstr>Calibri Light</vt:lpstr>
      <vt:lpstr>Times New Roman</vt:lpstr>
      <vt:lpstr>Arial</vt:lpstr>
      <vt:lpstr>Office Theme</vt:lpstr>
      <vt:lpstr>FS_ISN Status Report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&lt;Acronym Work item&gt; Status Update</dc:title>
  <dc:creator>Almodovar Chico, J.L. (José)</dc:creator>
  <cp:lastModifiedBy>Thierry Berisot</cp:lastModifiedBy>
  <cp:revision>58</cp:revision>
  <dcterms:created xsi:type="dcterms:W3CDTF">2023-04-17T08:04:47Z</dcterms:created>
  <dcterms:modified xsi:type="dcterms:W3CDTF">2023-11-17T18:49:10Z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