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1141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88" d="100"/>
          <a:sy n="88" d="100"/>
        </p:scale>
        <p:origin x="123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>
            <a:normAutofit/>
          </a:bodyPr>
          <a:lstStyle/>
          <a:p>
            <a:r>
              <a:rPr lang="en-GB" b="1" dirty="0" err="1"/>
              <a:t>EnergyServ</a:t>
            </a:r>
            <a:r>
              <a:rPr lang="en-GB" b="1" dirty="0"/>
              <a:t> Status Report</a:t>
            </a:r>
            <a:endParaRPr lang="nl-NL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US" altLang="en-GB" sz="1200" dirty="0"/>
              <a:t>Update EE related terms</a:t>
            </a:r>
          </a:p>
          <a:p>
            <a:pPr marL="536575" lvl="1">
              <a:defRPr/>
            </a:pPr>
            <a:r>
              <a:rPr lang="en-US" altLang="en-GB" sz="1200" dirty="0"/>
              <a:t>Update with agreed CPRs</a:t>
            </a:r>
            <a:r>
              <a:rPr lang="en-GB" altLang="zh-CN" sz="1200" dirty="0"/>
              <a:t> </a:t>
            </a:r>
            <a:endParaRPr lang="en-GB" altLang="zh-CN" sz="18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200" dirty="0"/>
              <a:t>None</a:t>
            </a:r>
            <a:endParaRPr lang="nl-NL" dirty="0"/>
          </a:p>
        </p:txBody>
      </p:sp>
      <p:sp>
        <p:nvSpPr>
          <p:cNvPr id="7" name="Content Placeholder 2"/>
          <p:cNvSpPr txBox="1"/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</a:p>
          <a:p>
            <a:pPr marL="536575" lvl="1" indent="0">
              <a:buNone/>
            </a:pPr>
            <a:r>
              <a:rPr lang="en-US" altLang="zh-CN" sz="1200" dirty="0"/>
              <a:t>None</a:t>
            </a: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457200" lvl="1" indent="0">
              <a:buNone/>
            </a:pPr>
            <a:r>
              <a:rPr lang="en-US" altLang="en-GB" sz="1200" dirty="0"/>
              <a:t>None</a:t>
            </a: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/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/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/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/>
          <p:cNvSpPr txBox="1"/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 typeface="Arial" panose="020B0604020202020204" pitchFamily="34" charset="0"/>
              <a:buNone/>
            </a:pPr>
            <a:r>
              <a:rPr lang="nl-NL" sz="3600" b="1" dirty="0"/>
              <a:t>Rapporteur: </a:t>
            </a:r>
            <a:r>
              <a:rPr lang="nl-NL" dirty="0"/>
              <a:t>Xiaonan Shi, China Mobile</a:t>
            </a:r>
          </a:p>
        </p:txBody>
      </p:sp>
      <p:pic>
        <p:nvPicPr>
          <p:cNvPr id="1026" name="Picture 2" descr="3rd Generation Partnership Project 3GPP Logo PNG Vector (AI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50518" y="1415238"/>
          <a:ext cx="11305032" cy="4841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1000033 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Energy Efficiency as Service Criteria</a:t>
                      </a:r>
                      <a:endParaRPr lang="en-GB" sz="8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altLang="zh-CN" sz="800" b="1" dirty="0" err="1"/>
                        <a:t>EnergyServ</a:t>
                      </a:r>
                      <a:endParaRPr lang="en-GB" sz="7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12/2023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WID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800" dirty="0">
                          <a:solidFill>
                            <a:srgbClr val="FF0000"/>
                          </a:solidFill>
                        </a:rPr>
                        <a:t>100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44587" y="153606"/>
            <a:ext cx="9722373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>
                <a:sym typeface="+mn-ea"/>
              </a:rPr>
              <a:t>3GPP TSG SA WG 1 Meeting #10</a:t>
            </a:r>
            <a:r>
              <a:rPr lang="en-US" altLang="en-GB" b="1" dirty="0">
                <a:sym typeface="+mn-ea"/>
              </a:rPr>
              <a:t>4</a:t>
            </a:r>
            <a:r>
              <a:rPr lang="en-GB" b="1" dirty="0">
                <a:sym typeface="+mn-ea"/>
              </a:rPr>
              <a:t>- </a:t>
            </a:r>
            <a:r>
              <a:rPr b="1" dirty="0">
                <a:sym typeface="+mn-ea"/>
              </a:rPr>
              <a:t>Chicago, USA,  13 - 17 November 2023</a:t>
            </a:r>
            <a:r>
              <a:rPr lang="en-GB" b="1" dirty="0"/>
              <a:t>		 S1-233515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90</Words>
  <Application>Microsoft Office PowerPoint</Application>
  <PresentationFormat>Widescreen</PresentationFormat>
  <Paragraphs>31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EnergyServ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CMCC16</cp:lastModifiedBy>
  <cp:revision>48</cp:revision>
  <dcterms:created xsi:type="dcterms:W3CDTF">2023-04-17T08:04:00Z</dcterms:created>
  <dcterms:modified xsi:type="dcterms:W3CDTF">2023-11-17T18:16:11Z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ICV">
    <vt:lpwstr>C05E8893678948418BCB5B2DC99A2C32</vt:lpwstr>
  </property>
  <property fmtid="{D5CDD505-2E9C-101B-9397-08002B2CF9AE}" pid="4" name="KSOProductBuildVer">
    <vt:lpwstr>2052-11.8.2.12085</vt:lpwstr>
  </property>
</Properties>
</file>