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3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UAS_Ph3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1 CR for Move requirement from UAV safety to flight path and zones management</a:t>
            </a:r>
          </a:p>
          <a:p>
            <a:pPr marL="536575" lvl="1">
              <a:defRPr/>
            </a:pPr>
            <a:r>
              <a:rPr lang="en-GB" sz="1200" dirty="0"/>
              <a:t>1 CR for Additional Requirements for Remote Identification of UAS and UTM assistance requirements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>
              <a:defRPr/>
            </a:pPr>
            <a:r>
              <a:rPr lang="en-GB" sz="1200" dirty="0"/>
              <a:t>N</a:t>
            </a:r>
            <a:r>
              <a:rPr lang="en-US" sz="1200" dirty="0"/>
              <a:t>one</a:t>
            </a: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altLang="nl-NL" sz="1200" dirty="0"/>
              <a:t>None</a:t>
            </a:r>
          </a:p>
          <a:p>
            <a:pPr marL="536575" lvl="1"/>
            <a:endParaRPr lang="en-US" altLang="nl-NL" sz="1200" dirty="0"/>
          </a:p>
          <a:p>
            <a:pPr marL="536575" lvl="1"/>
            <a:endParaRPr lang="en-US" altLang="nl-NL" sz="1200" dirty="0"/>
          </a:p>
          <a:p>
            <a:pPr marL="536575" lvl="1"/>
            <a:endParaRPr lang="en-US" altLang="nl-NL" sz="1200" dirty="0"/>
          </a:p>
          <a:p>
            <a:pPr marL="536575" lvl="1"/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US" altLang="en-GB" sz="1200" dirty="0"/>
              <a:t>None</a:t>
            </a:r>
            <a:r>
              <a:rPr lang="en-GB" sz="1200" dirty="0"/>
              <a:t>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r>
              <a:rPr lang="nl-NL" sz="1200" dirty="0"/>
              <a:t>Note: Big Thanks to all contributors and participants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fr-FR" dirty="0" err="1"/>
              <a:t>Pengtai</a:t>
            </a:r>
            <a:r>
              <a:rPr lang="fr-FR" dirty="0"/>
              <a:t> Qin (China Mobile)</a:t>
            </a:r>
            <a:endParaRPr lang="nl-NL" dirty="0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001429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Systems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SP-230518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>
                <a:sym typeface="+mn-ea"/>
              </a:rPr>
              <a:t>3GPP TSG SA WG 1 Meeting #10</a:t>
            </a:r>
            <a:r>
              <a:rPr lang="en-US" altLang="en-GB" b="1" dirty="0">
                <a:sym typeface="+mn-ea"/>
              </a:rPr>
              <a:t>4</a:t>
            </a:r>
            <a:r>
              <a:rPr lang="en-GB" b="1" dirty="0">
                <a:sym typeface="+mn-ea"/>
              </a:rPr>
              <a:t>- </a:t>
            </a:r>
            <a:r>
              <a:rPr lang="en-US" altLang="en-GB" b="1" dirty="0">
                <a:sym typeface="+mn-ea"/>
              </a:rPr>
              <a:t>Chicago</a:t>
            </a:r>
            <a:r>
              <a:rPr lang="en-GB" b="1" dirty="0">
                <a:sym typeface="+mn-ea"/>
              </a:rPr>
              <a:t>, </a:t>
            </a:r>
            <a:r>
              <a:rPr lang="en-US" altLang="en-GB" b="1" dirty="0">
                <a:sym typeface="+mn-ea"/>
              </a:rPr>
              <a:t>US</a:t>
            </a:r>
            <a:r>
              <a:rPr lang="en-GB" b="1" dirty="0">
                <a:sym typeface="+mn-ea"/>
              </a:rPr>
              <a:t>, </a:t>
            </a:r>
            <a:r>
              <a:rPr lang="en-US" altLang="en-GB" b="1" dirty="0">
                <a:sym typeface="+mn-ea"/>
              </a:rPr>
              <a:t>13</a:t>
            </a:r>
            <a:r>
              <a:rPr lang="en-GB" b="1" dirty="0">
                <a:sym typeface="+mn-ea"/>
              </a:rPr>
              <a:t> - </a:t>
            </a:r>
            <a:r>
              <a:rPr lang="en-US" altLang="en-GB" b="1" dirty="0">
                <a:sym typeface="+mn-ea"/>
              </a:rPr>
              <a:t>17</a:t>
            </a:r>
            <a:r>
              <a:rPr lang="en-GB" b="1" dirty="0">
                <a:sym typeface="+mn-ea"/>
              </a:rPr>
              <a:t> </a:t>
            </a:r>
            <a:r>
              <a:rPr lang="en-US" altLang="en-GB" b="1" dirty="0">
                <a:sym typeface="+mn-ea"/>
              </a:rPr>
              <a:t>Nov</a:t>
            </a:r>
            <a:r>
              <a:rPr lang="en-GB" b="1" dirty="0">
                <a:sym typeface="+mn-ea"/>
              </a:rPr>
              <a:t> 2023		 </a:t>
            </a:r>
            <a:r>
              <a:rPr lang="en-US" altLang="en-GB" b="1" dirty="0">
                <a:sym typeface="+mn-ea"/>
              </a:rPr>
              <a:t>                                     </a:t>
            </a:r>
            <a:r>
              <a:rPr lang="en-GB" b="1" dirty="0">
                <a:sym typeface="+mn-ea"/>
              </a:rPr>
              <a:t>S1-23</a:t>
            </a:r>
            <a:r>
              <a:rPr lang="en-US" b="1" dirty="0">
                <a:sym typeface="+mn-ea"/>
              </a:rPr>
              <a:t>3513</a:t>
            </a:r>
            <a:endParaRPr 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128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UAS_Ph3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CMCC16</cp:lastModifiedBy>
  <cp:revision>49</cp:revision>
  <dcterms:created xsi:type="dcterms:W3CDTF">2023-04-17T08:04:00Z</dcterms:created>
  <dcterms:modified xsi:type="dcterms:W3CDTF">2023-11-17T16:24:45Z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FB3CD3E47DB246288EA16018FB5A9C4B</vt:lpwstr>
  </property>
  <property fmtid="{D5CDD505-2E9C-101B-9397-08002B2CF9AE}" pid="4" name="KSOProductBuildVer">
    <vt:lpwstr>2052-11.8.2.12085</vt:lpwstr>
  </property>
</Properties>
</file>