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8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8" autoAdjust="0"/>
    <p:restoredTop sz="94660"/>
  </p:normalViewPr>
  <p:slideViewPr>
    <p:cSldViewPr snapToGrid="0">
      <p:cViewPr varScale="1">
        <p:scale>
          <a:sx n="97" d="100"/>
          <a:sy n="97" d="100"/>
        </p:scale>
        <p:origin x="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11FA802-6B11-4C35-B402-C85011EFE3DD}"/>
    <pc:docChg chg="custSel modSld">
      <pc:chgData name="Alain Sultan" userId="2b0808dc-3530-4760-ae57-56aa48186e32" providerId="ADAL" clId="{F11FA802-6B11-4C35-B402-C85011EFE3DD}" dt="2023-11-08T15:11:42.602" v="27" actId="313"/>
      <pc:docMkLst>
        <pc:docMk/>
      </pc:docMkLst>
      <pc:sldChg chg="modSp mod">
        <pc:chgData name="Alain Sultan" userId="2b0808dc-3530-4760-ae57-56aa48186e32" providerId="ADAL" clId="{F11FA802-6B11-4C35-B402-C85011EFE3DD}" dt="2023-11-08T15:11:33.688" v="23" actId="313"/>
        <pc:sldMkLst>
          <pc:docMk/>
          <pc:sldMk cId="1470244580" sldId="1142"/>
        </pc:sldMkLst>
        <pc:spChg chg="mod">
          <ac:chgData name="Alain Sultan" userId="2b0808dc-3530-4760-ae57-56aa48186e32" providerId="ADAL" clId="{F11FA802-6B11-4C35-B402-C85011EFE3DD}" dt="2023-11-08T15:11:33.688" v="23" actId="313"/>
          <ac:spMkLst>
            <pc:docMk/>
            <pc:sldMk cId="1470244580" sldId="1142"/>
            <ac:spMk id="6" creationId="{E86F895F-EF21-7CB2-F79A-B6E80C3E7D11}"/>
          </ac:spMkLst>
        </pc:spChg>
      </pc:sldChg>
      <pc:sldChg chg="modSp mod">
        <pc:chgData name="Alain Sultan" userId="2b0808dc-3530-4760-ae57-56aa48186e32" providerId="ADAL" clId="{F11FA802-6B11-4C35-B402-C85011EFE3DD}" dt="2023-11-08T15:11:42.602" v="27" actId="313"/>
        <pc:sldMkLst>
          <pc:docMk/>
          <pc:sldMk cId="3316001202" sldId="1149"/>
        </pc:sldMkLst>
        <pc:spChg chg="mod">
          <ac:chgData name="Alain Sultan" userId="2b0808dc-3530-4760-ae57-56aa48186e32" providerId="ADAL" clId="{F11FA802-6B11-4C35-B402-C85011EFE3DD}" dt="2023-11-08T15:11:42.602" v="27" actId="313"/>
          <ac:spMkLst>
            <pc:docMk/>
            <pc:sldMk cId="3316001202" sldId="1149"/>
            <ac:spMk id="15" creationId="{4C1C5BF6-566F-4CA0-A126-AD86479524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5GSAT_Ph3 Status </a:t>
            </a:r>
            <a:r>
              <a:rPr lang="en-GB" b="1" dirty="0" smtClean="0"/>
              <a:t>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201333"/>
            <a:ext cx="5577016" cy="450393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 err="1" smtClean="0"/>
              <a:t>Thierry</a:t>
            </a:r>
            <a:r>
              <a:rPr lang="nl-NL" sz="1800" dirty="0" smtClean="0"/>
              <a:t> </a:t>
            </a:r>
            <a:r>
              <a:rPr lang="nl-NL" sz="1800" dirty="0" err="1"/>
              <a:t>Bérisot</a:t>
            </a:r>
            <a:r>
              <a:rPr lang="nl-NL" sz="1800" dirty="0"/>
              <a:t>, </a:t>
            </a:r>
            <a:r>
              <a:rPr lang="nl-NL" sz="1800" dirty="0" smtClean="0"/>
              <a:t>NOVAMINT</a:t>
            </a:r>
            <a:endParaRPr lang="en-GB" sz="1800" b="1" dirty="0" smtClean="0"/>
          </a:p>
          <a:p>
            <a:pPr>
              <a:defRPr/>
            </a:pPr>
            <a:r>
              <a:rPr lang="en-GB" sz="2000" b="1" dirty="0" smtClean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A</a:t>
            </a:r>
            <a:r>
              <a:rPr lang="en-GB" sz="1600" dirty="0" smtClean="0"/>
              <a:t>dded </a:t>
            </a:r>
            <a:r>
              <a:rPr lang="en-GB" sz="1600" dirty="0"/>
              <a:t>new requirements in TS 22.261</a:t>
            </a:r>
          </a:p>
          <a:p>
            <a:pPr marL="536575" lvl="1">
              <a:defRPr/>
            </a:pPr>
            <a:r>
              <a:rPr lang="en-GB" sz="1600" dirty="0"/>
              <a:t>Final </a:t>
            </a:r>
            <a:r>
              <a:rPr lang="en-GB" sz="1600" dirty="0" smtClean="0"/>
              <a:t>review</a:t>
            </a:r>
          </a:p>
          <a:p>
            <a:pPr marL="536575" lvl="1">
              <a:defRPr/>
            </a:pPr>
            <a:r>
              <a:rPr lang="en-GB" sz="1600" smtClean="0"/>
              <a:t>Completed at 100%</a:t>
            </a:r>
            <a:endParaRPr lang="en-GB" sz="1600" dirty="0"/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201333"/>
            <a:ext cx="5228723" cy="4428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</a:p>
          <a:p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nl-NL" sz="1600" dirty="0" smtClean="0"/>
              <a:t>N</a:t>
            </a:r>
            <a:r>
              <a:rPr lang="en-GB" sz="1600" dirty="0"/>
              <a:t>o further plan</a:t>
            </a:r>
            <a:endParaRPr lang="en-GB" sz="1600" dirty="0" smtClean="0"/>
          </a:p>
          <a:p>
            <a:pPr marL="536575" lvl="1" indent="0">
              <a:buNone/>
            </a:pPr>
            <a:endParaRPr lang="nl-NL" sz="1200" dirty="0" smtClean="0"/>
          </a:p>
          <a:p>
            <a:pPr marL="228600" lvl="1">
              <a:spcBef>
                <a:spcPts val="1000"/>
              </a:spcBef>
            </a:pPr>
            <a:r>
              <a:rPr lang="en-US" sz="2000" b="1" dirty="0" smtClean="0"/>
              <a:t>Actions </a:t>
            </a:r>
            <a:r>
              <a:rPr lang="en-US" sz="2000" b="1" dirty="0"/>
              <a:t>before next meeting</a:t>
            </a:r>
            <a:endParaRPr lang="nl-NL" sz="2000" b="1" dirty="0"/>
          </a:p>
          <a:p>
            <a:pPr marL="536575" lvl="1"/>
            <a:r>
              <a:rPr lang="en-GB" sz="1600" dirty="0" smtClean="0"/>
              <a:t>N/A</a:t>
            </a:r>
            <a:endParaRPr lang="en-GB" sz="16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112986"/>
            <a:ext cx="5793530" cy="460642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2985"/>
            <a:ext cx="5305249" cy="46064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 </a:t>
            </a:r>
            <a:r>
              <a:rPr lang="en-GB" b="1" dirty="0" smtClean="0"/>
              <a:t>S1-233512</a:t>
            </a:r>
            <a:endParaRPr lang="en-GB" b="1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=""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922733"/>
              </p:ext>
            </p:extLst>
          </p:nvPr>
        </p:nvGraphicFramePr>
        <p:xfrm>
          <a:off x="347800" y="1320226"/>
          <a:ext cx="11305032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WID </a:t>
                      </a:r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on satellite access - Phase 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06/12/2023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SP-230516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268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91</Words>
  <Application>Microsoft Macintosh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5GSAT_Ph3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53</cp:revision>
  <dcterms:created xsi:type="dcterms:W3CDTF">2023-04-17T08:04:47Z</dcterms:created>
  <dcterms:modified xsi:type="dcterms:W3CDTF">2023-11-17T18:23:02Z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