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8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1" autoAdjust="0"/>
    <p:restoredTop sz="94660"/>
  </p:normalViewPr>
  <p:slideViewPr>
    <p:cSldViewPr snapToGrid="0">
      <p:cViewPr varScale="1">
        <p:scale>
          <a:sx n="64" d="100"/>
          <a:sy n="64" d="100"/>
        </p:scale>
        <p:origin x="5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514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1989686" cy="1194109"/>
          </a:xfrm>
        </p:spPr>
        <p:txBody>
          <a:bodyPr>
            <a:normAutofit/>
          </a:bodyPr>
          <a:lstStyle/>
          <a:p>
            <a:r>
              <a:rPr lang="en-GB" sz="4000" b="1" dirty="0"/>
              <a:t>&lt;</a:t>
            </a:r>
            <a:r>
              <a:rPr lang="en-GB" altLang="zh-CN" sz="4000" dirty="0">
                <a:solidFill>
                  <a:srgbClr val="000000"/>
                </a:solidFill>
                <a:latin typeface="Arial" panose="020B0604020202020204" pitchFamily="34" charset="0"/>
              </a:rPr>
              <a:t>AIML_MT_Ph2</a:t>
            </a:r>
            <a:r>
              <a:rPr lang="en-GB" sz="4000" b="1" dirty="0"/>
              <a:t>&gt; Status Report</a:t>
            </a:r>
            <a:endParaRPr lang="nl-NL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201333"/>
            <a:ext cx="5577016" cy="450393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nl-NL" sz="1800" dirty="0"/>
              <a:t>Yang Xu</a:t>
            </a: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600" dirty="0"/>
              <a:t> Updating of functional requirements in 22.261</a:t>
            </a:r>
          </a:p>
          <a:p>
            <a:pPr marL="536575" lvl="1">
              <a:defRPr/>
            </a:pP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201333"/>
            <a:ext cx="5228723" cy="4428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600" dirty="0"/>
              <a:t>None</a:t>
            </a:r>
            <a:endParaRPr lang="nl-NL" sz="2000" dirty="0"/>
          </a:p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None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None 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112986"/>
            <a:ext cx="5793530" cy="460642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2985"/>
            <a:ext cx="5305249" cy="46064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#104- Chicago, USA, 13 - 17 November 2023		 S1-23xxxx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443756"/>
              </p:ext>
            </p:extLst>
          </p:nvPr>
        </p:nvGraphicFramePr>
        <p:xfrm>
          <a:off x="347800" y="1320226"/>
          <a:ext cx="11305032" cy="7731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1000030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16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AI/ML Model Transfer Phase 2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AIML_MT_Ph2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SP-230514</a:t>
                      </a:r>
                      <a:endParaRPr lang="en-GB" sz="16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7268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97</Words>
  <Application>Microsoft Office PowerPoint</Application>
  <PresentationFormat>宽屏</PresentationFormat>
  <Paragraphs>30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 Light</vt:lpstr>
      <vt:lpstr>Arial</vt:lpstr>
      <vt:lpstr>Calibri</vt:lpstr>
      <vt:lpstr>Calibri Light</vt:lpstr>
      <vt:lpstr>Times New Roman</vt:lpstr>
      <vt:lpstr>Office Theme</vt:lpstr>
      <vt:lpstr>&lt;AIML_MT_Ph2&gt;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OPPOr1</cp:lastModifiedBy>
  <cp:revision>49</cp:revision>
  <dcterms:created xsi:type="dcterms:W3CDTF">2023-04-17T08:04:47Z</dcterms:created>
  <dcterms:modified xsi:type="dcterms:W3CDTF">2023-11-17T18:10:35Z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