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5" Type="http://schemas.microsoft.com/office/2016/11/relationships/changesInfo" Target="changesInfos/changesInfo1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F11FA802-6B11-4C35-B402-C85011EFE3DD}"/>
    <pc:docChg chg="custSel modSld">
      <pc:chgData name="Alain Sultan" userId="2b0808dc-3530-4760-ae57-56aa48186e32" providerId="ADAL" clId="{F11FA802-6B11-4C35-B402-C85011EFE3DD}" dt="2023-11-08T15:11:42.602" v="27" actId="313"/>
      <pc:docMkLst>
        <pc:docMk/>
      </pc:docMkLst>
      <pc:sldChg chg="modSp mod">
        <pc:chgData name="Alain Sultan" userId="2b0808dc-3530-4760-ae57-56aa48186e32" providerId="ADAL" clId="{F11FA802-6B11-4C35-B402-C85011EFE3DD}" dt="2023-11-08T15:11:33.688" v="23" actId="313"/>
        <pc:sldMkLst>
          <pc:docMk/>
          <pc:sldMk cId="1470244580" sldId="1142"/>
        </pc:sldMkLst>
        <pc:spChg chg="mod">
          <ac:chgData name="Alain Sultan" userId="2b0808dc-3530-4760-ae57-56aa48186e32" providerId="ADAL" clId="{F11FA802-6B11-4C35-B402-C85011EFE3DD}" dt="2023-11-08T15:11:33.688" v="23" actId="313"/>
          <ac:spMkLst>
            <pc:docMk/>
            <pc:sldMk cId="1470244580" sldId="1142"/>
            <ac:spMk id="6" creationId="{E86F895F-EF21-7CB2-F79A-B6E80C3E7D11}"/>
          </ac:spMkLst>
        </pc:spChg>
      </pc:sldChg>
      <pc:sldChg chg="modSp mod">
        <pc:chgData name="Alain Sultan" userId="2b0808dc-3530-4760-ae57-56aa48186e32" providerId="ADAL" clId="{F11FA802-6B11-4C35-B402-C85011EFE3DD}" dt="2023-11-08T15:11:42.602" v="27" actId="313"/>
        <pc:sldMkLst>
          <pc:docMk/>
          <pc:sldMk cId="3316001202" sldId="1149"/>
        </pc:sldMkLst>
        <pc:spChg chg="mod">
          <ac:chgData name="Alain Sultan" userId="2b0808dc-3530-4760-ae57-56aa48186e32" providerId="ADAL" clId="{F11FA802-6B11-4C35-B402-C85011EFE3DD}" dt="2023-11-08T15:11:42.602" v="27" actId="313"/>
          <ac:spMkLst>
            <pc:docMk/>
            <pc:sldMk cId="3316001202" sldId="1149"/>
            <ac:spMk id="15" creationId="{4C1C5BF6-566F-4CA0-A126-AD86479524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smtClean="0"/>
              <a:t>FS_Metaverse, Metaverse Status </a:t>
            </a:r>
            <a:r>
              <a:rPr lang="en-GB" b="1" dirty="0"/>
              <a:t>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</a:t>
            </a:r>
            <a:r>
              <a:rPr lang="en-GB" sz="2000" b="1"/>
              <a:t>: </a:t>
            </a:r>
            <a:r>
              <a:rPr lang="en-US" sz="1800" smtClean="0"/>
              <a:t>Erik Guttman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800" dirty="0"/>
              <a:t>SID:  </a:t>
            </a:r>
            <a:endParaRPr lang="en-GB" sz="2000" dirty="0"/>
          </a:p>
          <a:p>
            <a:pPr marL="993775" lvl="2">
              <a:defRPr/>
            </a:pPr>
            <a:r>
              <a:rPr lang="en-GB" sz="1600"/>
              <a:t> </a:t>
            </a:r>
            <a:r>
              <a:rPr lang="en-GB" sz="1600" smtClean="0"/>
              <a:t>Correction CR to TR 22.856 agreed.</a:t>
            </a:r>
            <a:endParaRPr lang="en-GB" sz="1600" dirty="0"/>
          </a:p>
          <a:p>
            <a:pPr marL="536575" lvl="1">
              <a:defRPr/>
            </a:pPr>
            <a:r>
              <a:rPr lang="en-GB" sz="1800" dirty="0"/>
              <a:t>WID :</a:t>
            </a:r>
          </a:p>
          <a:p>
            <a:pPr marL="993775" lvl="2">
              <a:defRPr/>
            </a:pPr>
            <a:r>
              <a:rPr lang="en-GB" sz="1600" smtClean="0"/>
              <a:t>p</a:t>
            </a:r>
            <a:r>
              <a:rPr lang="en-GB" sz="1600" smtClean="0"/>
              <a:t>CRs to add agreed requirements </a:t>
            </a:r>
          </a:p>
          <a:p>
            <a:pPr marL="993775" lvl="2">
              <a:defRPr/>
            </a:pPr>
            <a:r>
              <a:rPr lang="en-GB" sz="1600" smtClean="0"/>
              <a:t>pCRs to add and correct performance KPIs</a:t>
            </a:r>
          </a:p>
          <a:p>
            <a:pPr marL="993775" lvl="2">
              <a:defRPr/>
            </a:pPr>
            <a:r>
              <a:rPr lang="en-GB" sz="1600" smtClean="0"/>
              <a:t>pCR to add an informative annex on EU Digital Wallet</a:t>
            </a:r>
          </a:p>
          <a:p>
            <a:pPr marL="993775" lvl="2">
              <a:defRPr/>
            </a:pPr>
            <a:r>
              <a:rPr lang="en-GB" sz="1600" smtClean="0"/>
              <a:t>pCR to number requirements</a:t>
            </a:r>
          </a:p>
          <a:p>
            <a:pPr marL="993775" lvl="2">
              <a:defRPr/>
            </a:pPr>
            <a:r>
              <a:rPr lang="en-GB" sz="1600" smtClean="0"/>
              <a:t>CR to 22.261 to introduce Mobile Metaverse Services</a:t>
            </a:r>
          </a:p>
          <a:p>
            <a:pPr marL="993775" lvl="2">
              <a:defRPr/>
            </a:pPr>
            <a:endParaRPr lang="en-GB" sz="1600" dirty="0"/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smtClean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smtClean="0"/>
              <a:t>None except possibly maintenance CRs</a:t>
            </a: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smtClean="0"/>
              <a:t>None</a:t>
            </a:r>
            <a:endParaRPr lang="en-GB" sz="16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80865"/>
              </p:ext>
            </p:extLst>
          </p:nvPr>
        </p:nvGraphicFramePr>
        <p:xfrm>
          <a:off x="347800" y="1320226"/>
          <a:ext cx="11305032" cy="96003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SID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Corrections</a:t>
                      </a:r>
                      <a:r>
                        <a:rPr lang="en-GB" sz="800" b="0" i="0" u="none" strike="noStrike" baseline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agreed.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Mobile Metaverse Services 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Adds agreed</a:t>
                      </a:r>
                      <a:r>
                        <a:rPr lang="en-GB" sz="800" b="0" i="0" u="none" strike="noStrike" baseline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content and informative annex.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	</a:t>
            </a:r>
            <a:r>
              <a:rPr lang="en-GB" b="1"/>
              <a:t> </a:t>
            </a:r>
            <a:r>
              <a:rPr lang="en-GB" b="1" smtClean="0"/>
              <a:t>S1-233509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Microsoft Office PowerPoint</Application>
  <PresentationFormat>Widescreen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FS_Metaverse, Metaverse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Samsung 3341</cp:lastModifiedBy>
  <cp:revision>49</cp:revision>
  <dcterms:created xsi:type="dcterms:W3CDTF">2023-04-17T08:04:47Z</dcterms:created>
  <dcterms:modified xsi:type="dcterms:W3CDTF">2023-11-17T15:34:27Z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