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4" d="100"/>
          <a:sy n="74" d="100"/>
        </p:scale>
        <p:origin x="192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18/11/2023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</a:t>
            </a:r>
            <a:r>
              <a:rPr lang="en-GB" b="1" dirty="0" err="1"/>
              <a:t>AmbientIoT</a:t>
            </a:r>
            <a:r>
              <a:rPr lang="en-GB" b="1" dirty="0"/>
              <a:t>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 err="1"/>
              <a:t>Weijie</a:t>
            </a:r>
            <a:r>
              <a:rPr lang="en-US" sz="1800" dirty="0"/>
              <a:t> Xu, OPPO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800" dirty="0"/>
              <a:t>SID:  </a:t>
            </a:r>
            <a:endParaRPr lang="en-GB" sz="2000" dirty="0"/>
          </a:p>
          <a:p>
            <a:pPr marL="993775" lvl="2">
              <a:defRPr/>
            </a:pPr>
            <a:r>
              <a:rPr lang="en-GB" altLang="zh-CN" sz="1600" dirty="0"/>
              <a:t>Few correction </a:t>
            </a:r>
            <a:r>
              <a:rPr lang="en-US" altLang="zh-CN" sz="1600" dirty="0" err="1"/>
              <a:t>pCRs</a:t>
            </a:r>
            <a:r>
              <a:rPr lang="en-US" altLang="zh-CN" sz="1600" dirty="0"/>
              <a:t> on KPI tables have been agreed. They focus on correcting of KPI values, removal of the brackets/FFS/EN and resolving the format issues </a:t>
            </a:r>
            <a:r>
              <a:rPr lang="en-GB" sz="1600" dirty="0"/>
              <a:t> </a:t>
            </a:r>
          </a:p>
          <a:p>
            <a:pPr marL="536575" lvl="1">
              <a:defRPr/>
            </a:pPr>
            <a:r>
              <a:rPr lang="en-GB" sz="1800" dirty="0"/>
              <a:t>WID :</a:t>
            </a:r>
          </a:p>
          <a:p>
            <a:pPr marL="536575" lvl="1">
              <a:defRPr/>
            </a:pPr>
            <a:r>
              <a:rPr lang="en-US" altLang="zh-CN" sz="1200" dirty="0"/>
              <a:t>The WID is agreed</a:t>
            </a:r>
          </a:p>
          <a:p>
            <a:pPr marL="536575" lvl="1">
              <a:defRPr/>
            </a:pPr>
            <a:r>
              <a:rPr lang="en-US" altLang="zh-CN" sz="1200" dirty="0"/>
              <a:t>The Skeleton of the TS is agreed</a:t>
            </a:r>
          </a:p>
          <a:p>
            <a:pPr marL="536575" lvl="1">
              <a:defRPr/>
            </a:pPr>
            <a:r>
              <a:rPr lang="en-US" altLang="zh-CN" sz="1200" dirty="0"/>
              <a:t>Scope, overview of the TS added</a:t>
            </a:r>
          </a:p>
          <a:p>
            <a:pPr marL="536575" lvl="1">
              <a:defRPr/>
            </a:pPr>
            <a:r>
              <a:rPr lang="en-US" altLang="zh-CN" sz="1200" dirty="0"/>
              <a:t>F</a:t>
            </a:r>
            <a:r>
              <a:rPr lang="en-GB" altLang="zh-CN" sz="1200" dirty="0" err="1"/>
              <a:t>unctional</a:t>
            </a:r>
            <a:r>
              <a:rPr lang="en-GB" altLang="zh-CN" sz="1200" dirty="0"/>
              <a:t> service requirements of Ambient IoT added</a:t>
            </a:r>
          </a:p>
          <a:p>
            <a:pPr marL="536575" lvl="1">
              <a:defRPr/>
            </a:pPr>
            <a:r>
              <a:rPr lang="en-GB" altLang="zh-CN" sz="1200" dirty="0"/>
              <a:t>Functional performance requirements of Ambient IoT  added </a:t>
            </a:r>
            <a:r>
              <a:rPr lang="en-GB" sz="1600" dirty="0"/>
              <a:t> </a:t>
            </a:r>
          </a:p>
          <a:p>
            <a:pPr marL="536575" lvl="1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 need to list </a:t>
            </a:r>
            <a:r>
              <a:rPr lang="en-GB" sz="1400" b="1" i="1" u="sng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 </a:t>
            </a:r>
          </a:p>
          <a:p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SA1#105 (mm/</a:t>
            </a:r>
            <a:r>
              <a:rPr lang="en-US" sz="1600" dirty="0" err="1"/>
              <a:t>yy</a:t>
            </a:r>
            <a:r>
              <a:rPr lang="en-US" sz="1600" dirty="0"/>
              <a:t>): Study 100%, Normative 100%</a:t>
            </a:r>
          </a:p>
          <a:p>
            <a:pPr marL="536575" lvl="1" indent="0">
              <a:buNone/>
            </a:pPr>
            <a:r>
              <a:rPr lang="en-US" sz="1600" dirty="0"/>
              <a:t>Remarks: </a:t>
            </a:r>
            <a:r>
              <a:rPr lang="en-US" altLang="zh-CN" sz="1600" dirty="0"/>
              <a:t>editorial clean-up and maintenance if needed</a:t>
            </a:r>
            <a:endParaRPr lang="en-US" sz="1600" dirty="0"/>
          </a:p>
          <a:p>
            <a:pPr marL="536575" lvl="1"/>
            <a:r>
              <a:rPr lang="en-US" sz="1600" dirty="0"/>
              <a:t>SA1#[n+2] (mm/</a:t>
            </a:r>
            <a:r>
              <a:rPr lang="en-US" sz="1600" dirty="0" err="1"/>
              <a:t>yy</a:t>
            </a:r>
            <a:r>
              <a:rPr lang="en-US" sz="1600" dirty="0"/>
              <a:t>): Study 100%, Normative 100%</a:t>
            </a:r>
          </a:p>
          <a:p>
            <a:pPr marL="536575" lvl="1" indent="0">
              <a:buNone/>
            </a:pPr>
            <a:r>
              <a:rPr lang="en-US" sz="1600" dirty="0"/>
              <a:t>Remarks: maintenance if needed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calls, if needed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357640"/>
              </p:ext>
            </p:extLst>
          </p:nvPr>
        </p:nvGraphicFramePr>
        <p:xfrm>
          <a:off x="347800" y="1320226"/>
          <a:ext cx="11305032" cy="10770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New WID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zh-CN" sz="1000" dirty="0">
                          <a:solidFill>
                            <a:srgbClr val="FF0000"/>
                          </a:solidFill>
                        </a:rPr>
                        <a:t>9</a:t>
                      </a: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TS for information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#104- Chicago, USA, 13 - 17 November 2023		</a:t>
            </a:r>
            <a:r>
              <a:rPr lang="en-GB" b="1"/>
              <a:t> S1-233508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256</Words>
  <Application>Microsoft Office PowerPoint</Application>
  <PresentationFormat>宽屏</PresentationFormat>
  <Paragraphs>49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Arial</vt:lpstr>
      <vt:lpstr>Calibri</vt:lpstr>
      <vt:lpstr>Calibri Light</vt:lpstr>
      <vt:lpstr>Times New Roman</vt:lpstr>
      <vt:lpstr>Office Theme</vt:lpstr>
      <vt:lpstr>&lt;AmbientIoT&gt;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OPPOr1</cp:lastModifiedBy>
  <cp:revision>48</cp:revision>
  <dcterms:created xsi:type="dcterms:W3CDTF">2023-04-17T08:04:47Z</dcterms:created>
  <dcterms:modified xsi:type="dcterms:W3CDTF">2023-11-17T18:04:59Z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