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9435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63" d="100"/>
          <a:sy n="63" d="100"/>
        </p:scale>
        <p:origin x="732" y="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ED1642-3FAB-948B-6625-6C50F1856D8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4C3FE7E-7F43-595A-277E-FC808C31ADA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AD1675-4092-7E63-A19E-406FC6C7D1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2083BF-F4B6-4026-9187-1B04BA211164}" type="datetimeFigureOut">
              <a:rPr lang="en-US" smtClean="0"/>
              <a:t>11/16/2023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EF675D5-B959-D982-C975-927AC37C54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C1365B1-2B85-BDC4-2848-9D2AC13D2D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5BA626-3B2B-4625-9365-47F2AC2252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65100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8BB32A-CAD3-208D-7AD5-C2A582A09D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0BD78FC-019A-D65C-92FD-312D3458719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374DF6E-2593-0626-09EC-3D5D371989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2083BF-F4B6-4026-9187-1B04BA211164}" type="datetimeFigureOut">
              <a:rPr lang="en-US" smtClean="0"/>
              <a:t>11/16/2023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29BBE1B-A851-BA62-D15C-A796AD7252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05C44ED-4278-881B-EC53-5E776C2AD4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5BA626-3B2B-4625-9365-47F2AC2252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39429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C6875D1-47AB-D169-5D55-710ACE7C492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D2C8E0D-104B-04DA-67DB-A6E45A25E49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3ADB051-DDA4-1548-045D-EFC9E74574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2083BF-F4B6-4026-9187-1B04BA211164}" type="datetimeFigureOut">
              <a:rPr lang="en-US" smtClean="0"/>
              <a:t>11/16/2023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6F8E4A8-7D6C-A4A3-4AA4-9ADB1C700D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8C81C58-4B8B-46F8-1685-13E5B628EA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5BA626-3B2B-4625-9365-47F2AC2252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7359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1FC3CF-1D72-3E8F-E7DE-AA7FF6390B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4995358-61E5-D705-3054-3C7478392AF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CF897A9-1FD3-616F-791A-B2541EF762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2083BF-F4B6-4026-9187-1B04BA211164}" type="datetimeFigureOut">
              <a:rPr lang="en-US" smtClean="0"/>
              <a:t>11/16/2023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9BF491D-BEC4-E99B-9BB5-141C9D7B27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C9900C3-56AD-EDFA-F93A-3FE94F7616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5BA626-3B2B-4625-9365-47F2AC2252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89637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515A1E-0CC7-50F9-0AC4-DEBF865011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87A3C3A-EDE0-EF00-52B0-CCFA8D5D786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A4E1098-F60D-04E0-CE1F-90C92BF69E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2083BF-F4B6-4026-9187-1B04BA211164}" type="datetimeFigureOut">
              <a:rPr lang="en-US" smtClean="0"/>
              <a:t>11/16/2023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5F727BE-EEC7-C43A-CF8D-6E21A67CD9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C4457E0-B93B-9C8C-531A-88B83F92F8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5BA626-3B2B-4625-9365-47F2AC2252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55201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DA448A-6153-D3C4-7738-3707B38D63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A5859A1-51C4-69B8-9227-6893916527F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9C7E12B-BC55-FD7D-D1DD-C3C91057829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E318E02-ACB2-E7FA-5A79-CC8623E943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2083BF-F4B6-4026-9187-1B04BA211164}" type="datetimeFigureOut">
              <a:rPr lang="en-US" smtClean="0"/>
              <a:t>11/16/2023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19ABBE6-6FA3-66F0-AE5A-8F92C78738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C0C65EF-F9FF-D218-6B6D-BC75C28EC1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5BA626-3B2B-4625-9365-47F2AC2252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19736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1FDD80-7ADF-13D3-A551-20B641AD40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D702F52-CB11-9082-D6AF-0993C96A1D1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51B6626-2931-7C4D-6C6B-E807FCBD1A3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2F51371-A2BC-49D0-84AD-EDED87990AA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8442CD8-7031-A5ED-0101-E817C45C33D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A17EE4C-AAAD-4158-7525-1FA81B3ECA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2083BF-F4B6-4026-9187-1B04BA211164}" type="datetimeFigureOut">
              <a:rPr lang="en-US" smtClean="0"/>
              <a:t>11/16/2023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F4B4AEE-E55C-EE8E-411C-FB4E059420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D1FF729-1FD6-93BA-EF43-68B77F86EE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5BA626-3B2B-4625-9365-47F2AC2252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00284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36E83F-840F-6A06-D1AE-6414DFFFB5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62B1CF0-90C4-4C0A-7F58-B717908A96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2083BF-F4B6-4026-9187-1B04BA211164}" type="datetimeFigureOut">
              <a:rPr lang="en-US" smtClean="0"/>
              <a:t>11/16/2023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2CD0F81-2733-B361-7BA1-BFC2E68C81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A462596-12F1-45B1-3123-A1840B90A0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5BA626-3B2B-4625-9365-47F2AC2252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12500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7966EAA-A6FC-EB02-6EC9-616092A894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2083BF-F4B6-4026-9187-1B04BA211164}" type="datetimeFigureOut">
              <a:rPr lang="en-US" smtClean="0"/>
              <a:t>11/16/2023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A0970F7-4145-7FB3-E12F-95492FA577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696CC01-D780-50AB-053D-3BD08D8212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5BA626-3B2B-4625-9365-47F2AC2252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63100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3F2A13-B4FB-16DC-4468-F0B77B3D0E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D9C17C2-738E-A4F3-3638-37011CEABA7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8A078B2-8003-B72E-5B49-DC55530957C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FEEEBB3-0A1F-067F-7BD8-CACCADDC0A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2083BF-F4B6-4026-9187-1B04BA211164}" type="datetimeFigureOut">
              <a:rPr lang="en-US" smtClean="0"/>
              <a:t>11/16/2023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B8871D3-72B0-9EC9-638B-2D61C1A1A2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97E0506-5B4D-70C3-2D22-EF98044A5B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5BA626-3B2B-4625-9365-47F2AC2252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67135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F134E6-DD2C-E77E-B64B-2024D12702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55CB57B-A65C-F659-67DD-285CF2E8B20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9BE4C25-4FE0-CCC1-81CF-93AF9C70A9A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E315B7A-258D-6F2F-2713-CA91FA461D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2083BF-F4B6-4026-9187-1B04BA211164}" type="datetimeFigureOut">
              <a:rPr lang="en-US" smtClean="0"/>
              <a:t>11/16/2023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2E32EEE-DB00-854C-912F-D57B73971E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34CDE67-8080-6791-8914-204661E023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5BA626-3B2B-4625-9365-47F2AC2252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7644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D9B5FAE-F297-EB7C-1CE3-5CBE9BA01C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A616870-EAAB-03F9-A6F3-22AD4E324F8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A5FBFE-3959-0FE9-9886-05D906DC19A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2083BF-F4B6-4026-9187-1B04BA211164}" type="datetimeFigureOut">
              <a:rPr lang="en-US" smtClean="0"/>
              <a:t>11/16/2023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2CB65B1-F80D-5F0D-ED3C-1724BA34AE0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4DA692-B985-7ACF-2EE8-E8D33C18B37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5BA626-3B2B-4625-9365-47F2AC2252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5852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D89FEFB-EC76-470A-F802-FECFF47A6FD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err="1"/>
              <a:t>DualSteer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A043C41-02E5-299F-BCCE-4D05A696EC1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Way Forward</a:t>
            </a:r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Qualcomm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9F09EE4-A9E9-FEA2-349E-C948BAD3AB47}"/>
              </a:ext>
            </a:extLst>
          </p:cNvPr>
          <p:cNvSpPr txBox="1"/>
          <p:nvPr/>
        </p:nvSpPr>
        <p:spPr>
          <a:xfrm>
            <a:off x="701040" y="127913"/>
            <a:ext cx="1118616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hangingPunct="0">
              <a:spcBef>
                <a:spcPts val="0"/>
              </a:spcBef>
              <a:spcAft>
                <a:spcPts val="0"/>
              </a:spcAft>
              <a:tabLst>
                <a:tab pos="4500880" algn="r"/>
                <a:tab pos="6210935" algn="r"/>
              </a:tabLst>
            </a:pPr>
            <a:r>
              <a:rPr lang="en-GB" sz="1800" b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3GPP TSG SA WG 1 Meeting #104						rev </a:t>
            </a:r>
            <a:r>
              <a:rPr lang="en-GB" sz="1800" b="1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of S1-233333</a:t>
            </a:r>
            <a:endParaRPr lang="en-US" sz="1200" b="1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hangingPunct="0">
              <a:spcBef>
                <a:spcPts val="0"/>
              </a:spcBef>
              <a:spcAft>
                <a:spcPts val="0"/>
              </a:spcAft>
            </a:pPr>
            <a:r>
              <a:rPr lang="en-GB" sz="1800" b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Chicago, USA, 13 - 17 November 2023 	            			</a:t>
            </a:r>
            <a:endParaRPr lang="en-US" sz="1200" b="1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9035628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82CA3E-8C29-3E1E-8D98-A21443FA5C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9041" y="449460"/>
            <a:ext cx="10916920" cy="2354699"/>
          </a:xfrm>
        </p:spPr>
        <p:txBody>
          <a:bodyPr>
            <a:normAutofit/>
          </a:bodyPr>
          <a:lstStyle/>
          <a:p>
            <a:r>
              <a:rPr lang="en-US" dirty="0"/>
              <a:t>Way Forward</a:t>
            </a:r>
            <a:br>
              <a:rPr lang="en-US" sz="3100" dirty="0"/>
            </a:br>
            <a:r>
              <a:rPr lang="en-US" sz="2200" dirty="0"/>
              <a:t>- No split, only steer/switch for different services; </a:t>
            </a:r>
            <a:br>
              <a:rPr lang="en-US" sz="2200" dirty="0"/>
            </a:br>
            <a:r>
              <a:rPr lang="en-US" sz="2200" dirty="0"/>
              <a:t>- Both single-active and dual-active transmission</a:t>
            </a:r>
            <a:br>
              <a:rPr lang="en-US" sz="2200" dirty="0"/>
            </a:br>
            <a:r>
              <a:rPr lang="en-US" sz="2200" u="sng" dirty="0"/>
              <a:t>Assumptions</a:t>
            </a:r>
            <a:r>
              <a:rPr lang="en-US" sz="2200" dirty="0"/>
              <a:t>: </a:t>
            </a:r>
            <a:br>
              <a:rPr lang="en-US" sz="2200" dirty="0"/>
            </a:br>
            <a:r>
              <a:rPr lang="en-US" sz="2200" dirty="0">
                <a:highlight>
                  <a:srgbClr val="FFFF00"/>
                </a:highlight>
              </a:rPr>
              <a:t>- one subscription</a:t>
            </a:r>
            <a:r>
              <a:rPr lang="en-US" sz="2200">
                <a:highlight>
                  <a:srgbClr val="FFFF00"/>
                </a:highlight>
              </a:rPr>
              <a:t>, including </a:t>
            </a:r>
            <a:r>
              <a:rPr lang="en-US" sz="2200" dirty="0">
                <a:highlight>
                  <a:srgbClr val="FFFF00"/>
                </a:highlight>
              </a:rPr>
              <a:t>two SIM/SUPIs</a:t>
            </a:r>
            <a:br>
              <a:rPr lang="en-US" sz="2200" dirty="0">
                <a:highlight>
                  <a:srgbClr val="FFFF00"/>
                </a:highlight>
              </a:rPr>
            </a:br>
            <a:r>
              <a:rPr lang="en-US" sz="2200" dirty="0">
                <a:highlight>
                  <a:srgbClr val="FFFF00"/>
                </a:highlight>
              </a:rPr>
              <a:t>- a UE can be a device with two separate UE modules</a:t>
            </a:r>
            <a:endParaRPr lang="en-US" sz="4000" b="1" dirty="0">
              <a:highlight>
                <a:srgbClr val="FFFF00"/>
              </a:highlight>
            </a:endParaRP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BF75F375-EE27-0E47-ED55-0632C7DBDF0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29551397"/>
              </p:ext>
            </p:extLst>
          </p:nvPr>
        </p:nvGraphicFramePr>
        <p:xfrm>
          <a:off x="2147006" y="2895600"/>
          <a:ext cx="9079794" cy="254989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10030">
                  <a:extLst>
                    <a:ext uri="{9D8B030D-6E8A-4147-A177-3AD203B41FA5}">
                      <a16:colId xmlns:a16="http://schemas.microsoft.com/office/drawing/2014/main" val="893256593"/>
                    </a:ext>
                  </a:extLst>
                </a:gridCol>
                <a:gridCol w="7569764">
                  <a:extLst>
                    <a:ext uri="{9D8B030D-6E8A-4147-A177-3AD203B41FA5}">
                      <a16:colId xmlns:a16="http://schemas.microsoft.com/office/drawing/2014/main" val="158020871"/>
                    </a:ext>
                  </a:extLst>
                </a:gridCol>
              </a:tblGrid>
              <a:tr h="314960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/>
                        <a:t>Scenario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/>
                        <a:t>Proposal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287167123"/>
                  </a:ext>
                </a:extLst>
              </a:tr>
              <a:tr h="873493">
                <a:tc>
                  <a:txBody>
                    <a:bodyPr/>
                    <a:lstStyle/>
                    <a:p>
                      <a:r>
                        <a:rPr lang="en-US" sz="2000" dirty="0"/>
                        <a:t>Intra-PLMN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r>
                        <a:rPr lang="en-US" sz="1800" b="0" dirty="0">
                          <a:solidFill>
                            <a:schemeClr val="tx1"/>
                          </a:solidFill>
                        </a:rPr>
                        <a:t>Steer/switch with no simultaneous data (all services over one NW)</a:t>
                      </a:r>
                    </a:p>
                    <a:p>
                      <a:pPr marL="342900" marR="0" lvl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800" b="0" dirty="0">
                          <a:solidFill>
                            <a:schemeClr val="tx1"/>
                          </a:solidFill>
                        </a:rPr>
                        <a:t>Steer/switch with simultaneous data (different services over different NWs)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513673277"/>
                  </a:ext>
                </a:extLst>
              </a:tr>
              <a:tr h="515738">
                <a:tc>
                  <a:txBody>
                    <a:bodyPr/>
                    <a:lstStyle/>
                    <a:p>
                      <a:r>
                        <a:rPr lang="en-US" sz="2000" dirty="0"/>
                        <a:t>Inter-PLMN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r>
                        <a:rPr lang="en-US" sz="1800" b="0" dirty="0">
                          <a:solidFill>
                            <a:schemeClr val="tx1"/>
                          </a:solidFill>
                        </a:rPr>
                        <a:t>Steer/switch with no simultaneous data (all services over one NW)</a:t>
                      </a:r>
                    </a:p>
                    <a:p>
                      <a:pPr marL="342900" marR="0" lvl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800" b="0" dirty="0">
                          <a:solidFill>
                            <a:schemeClr val="tx1"/>
                          </a:solidFill>
                        </a:rPr>
                        <a:t>Steer/switch with simultaneous data (different services over different NWs)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21994103"/>
                  </a:ext>
                </a:extLst>
              </a:tr>
              <a:tr h="477520">
                <a:tc>
                  <a:txBody>
                    <a:bodyPr/>
                    <a:lstStyle/>
                    <a:p>
                      <a:r>
                        <a:rPr lang="en-US" sz="2000" dirty="0"/>
                        <a:t>PLMN - NPN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800" b="0" dirty="0"/>
                        <a:t>PNI-NPN only</a:t>
                      </a: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800" b="0" i="1" dirty="0"/>
                        <a:t>No PLMN - SNPN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138034556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746071B2-F8EB-4451-30D4-09653CFC3974}"/>
              </a:ext>
            </a:extLst>
          </p:cNvPr>
          <p:cNvSpPr txBox="1"/>
          <p:nvPr/>
        </p:nvSpPr>
        <p:spPr>
          <a:xfrm>
            <a:off x="2457521" y="5791444"/>
            <a:ext cx="705223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i="1" dirty="0"/>
              <a:t>Notes: </a:t>
            </a:r>
          </a:p>
          <a:p>
            <a:r>
              <a:rPr lang="en-US" sz="1600" i="1" dirty="0"/>
              <a:t>- Inter-PLMN can be same or different MNO</a:t>
            </a:r>
          </a:p>
          <a:p>
            <a:r>
              <a:rPr lang="en-US" sz="1600" i="1" dirty="0"/>
              <a:t>- No restriction/exclusion on RAT combos, i.e. can be both TN, NTN or a mix </a:t>
            </a:r>
          </a:p>
        </p:txBody>
      </p:sp>
    </p:spTree>
    <p:extLst>
      <p:ext uri="{BB962C8B-B14F-4D97-AF65-F5344CB8AC3E}">
        <p14:creationId xmlns:p14="http://schemas.microsoft.com/office/powerpoint/2010/main" val="123607362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Metadata/LabelInfo.xml><?xml version="1.0" encoding="utf-8"?>
<clbl:labelList xmlns:clbl="http://schemas.microsoft.com/office/2020/mipLabelMetadata">
  <clbl:label id="{98e9ba89-e1a1-4e38-9007-8bdabc25de1d}" enabled="0" method="" siteId="{98e9ba89-e1a1-4e38-9007-8bdabc25de1d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539</TotalTime>
  <Words>182</Words>
  <Application>Microsoft Office PowerPoint</Application>
  <PresentationFormat>Widescreen</PresentationFormat>
  <Paragraphs>22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DualSteer</vt:lpstr>
      <vt:lpstr>Way Forward - No split, only steer/switch for different services;  - Both single-active and dual-active transmission Assumptions:  - one subscription, including two SIM/SUPIs - a UE can be a device with two separate UE modules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DualSteer</dc:title>
  <dc:creator>Qualcomm1</dc:creator>
  <cp:lastModifiedBy>Qualcomm1</cp:lastModifiedBy>
  <cp:revision>5</cp:revision>
  <dcterms:created xsi:type="dcterms:W3CDTF">2023-11-15T15:27:21Z</dcterms:created>
  <dcterms:modified xsi:type="dcterms:W3CDTF">2023-11-16T21:01:58Z</dcterms:modified>
</cp:coreProperties>
</file>