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9"/>
  </p:notesMasterIdLst>
  <p:handoutMasterIdLst>
    <p:handoutMasterId r:id="rId10"/>
  </p:handoutMasterIdLst>
  <p:sldIdLst>
    <p:sldId id="376" r:id="rId2"/>
    <p:sldId id="2013" r:id="rId3"/>
    <p:sldId id="2038" r:id="rId4"/>
    <p:sldId id="2043" r:id="rId5"/>
    <p:sldId id="2026" r:id="rId6"/>
    <p:sldId id="347" r:id="rId7"/>
    <p:sldId id="2044"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dong Sun(vivo)" initials="XS" lastIdx="1" clrIdx="0">
    <p:extLst>
      <p:ext uri="{19B8F6BF-5375-455C-9EA6-DF929625EA0E}">
        <p15:presenceInfo xmlns:p15="http://schemas.microsoft.com/office/powerpoint/2012/main" userId="S::11048229@vivo.com::a67beb8c-5d5a-4675-9e35-acc480cb4d02" providerId="AD"/>
      </p:ext>
    </p:extLst>
  </p:cmAuthor>
  <p:cmAuthor id="2" name="Dongru LI (李东儒)" initials="DL(" lastIdx="2" clrIdx="1">
    <p:extLst>
      <p:ext uri="{19B8F6BF-5375-455C-9EA6-DF929625EA0E}">
        <p15:presenceInfo xmlns:p15="http://schemas.microsoft.com/office/powerpoint/2012/main" userId="S-1-5-21-2660122827-3251746268-3620619969-86932" providerId="AD"/>
      </p:ext>
    </p:extLst>
  </p:cmAuthor>
  <p:cmAuthor id="3" name="Zhipeng LIN" initials="ZL" lastIdx="2" clrIdx="2">
    <p:extLst>
      <p:ext uri="{19B8F6BF-5375-455C-9EA6-DF929625EA0E}">
        <p15:presenceInfo xmlns:p15="http://schemas.microsoft.com/office/powerpoint/2012/main" userId="S::11142583@vivo.com::5a6dc4ee-8ce4-494e-9cb0-a9a962d3873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48EC"/>
    <a:srgbClr val="A8EEF8"/>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06799F8-075E-4A3A-A7F6-7FBC6576F1A4}" styleName="主题样式 2 - 强调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008" autoAdjust="0"/>
    <p:restoredTop sz="95657" autoAdjust="0"/>
  </p:normalViewPr>
  <p:slideViewPr>
    <p:cSldViewPr snapToGrid="0">
      <p:cViewPr varScale="1">
        <p:scale>
          <a:sx n="84" d="100"/>
          <a:sy n="84" d="100"/>
        </p:scale>
        <p:origin x="989" y="67"/>
      </p:cViewPr>
      <p:guideLst>
        <p:guide orient="horz" pos="2160"/>
        <p:guide pos="3840"/>
      </p:guideLst>
    </p:cSldViewPr>
  </p:slideViewPr>
  <p:notesTextViewPr>
    <p:cViewPr>
      <p:scale>
        <a:sx n="100" d="100"/>
        <a:sy n="100" d="100"/>
      </p:scale>
      <p:origin x="0" y="0"/>
    </p:cViewPr>
  </p:notesTextViewPr>
  <p:notesViewPr>
    <p:cSldViewPr snapToGrid="0">
      <p:cViewPr varScale="1">
        <p:scale>
          <a:sx n="51" d="100"/>
          <a:sy n="51" d="100"/>
        </p:scale>
        <p:origin x="2692" y="4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90237FF4-7C0E-4521-A66B-1111FC0153D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6755089F-DEC7-4E66-94DF-D022E78E3DA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6AAE206-C792-4051-A117-1B16D26D4284}" type="datetimeFigureOut">
              <a:rPr lang="zh-CN" altLang="en-US" smtClean="0"/>
              <a:t>2023/11/16</a:t>
            </a:fld>
            <a:endParaRPr lang="zh-CN" altLang="en-US"/>
          </a:p>
        </p:txBody>
      </p:sp>
      <p:sp>
        <p:nvSpPr>
          <p:cNvPr id="4" name="页脚占位符 3">
            <a:extLst>
              <a:ext uri="{FF2B5EF4-FFF2-40B4-BE49-F238E27FC236}">
                <a16:creationId xmlns:a16="http://schemas.microsoft.com/office/drawing/2014/main" id="{F445FF49-B9BC-484F-A06C-61D940662DF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3CEB9845-ACFA-40AF-96E3-A9A3AD95FE2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A256EB4-5914-46AF-838E-8521718D3327}" type="slidenum">
              <a:rPr lang="zh-CN" altLang="en-US" smtClean="0"/>
              <a:t>‹#›</a:t>
            </a:fld>
            <a:endParaRPr lang="zh-CN" altLang="en-US"/>
          </a:p>
        </p:txBody>
      </p:sp>
    </p:spTree>
    <p:extLst>
      <p:ext uri="{BB962C8B-B14F-4D97-AF65-F5344CB8AC3E}">
        <p14:creationId xmlns:p14="http://schemas.microsoft.com/office/powerpoint/2010/main" val="2180287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2023/11/16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https://portal.3gpp.org/desktopmodules/Specifications/SpecificationDetails.aspx?specificationId=3373</a:t>
            </a:r>
          </a:p>
          <a:p>
            <a:r>
              <a:rPr lang="en-US" dirty="0"/>
              <a:t>TR22.823, </a:t>
            </a:r>
            <a:r>
              <a:rPr lang="en-US" b="0" i="0" dirty="0">
                <a:solidFill>
                  <a:srgbClr val="000000"/>
                </a:solidFill>
                <a:effectLst/>
                <a:latin typeface="Arial" panose="020B0604020202020204" pitchFamily="34" charset="0"/>
              </a:rPr>
              <a:t>Study on enhancements to IMS for new real time communication services, R16</a:t>
            </a:r>
            <a:endParaRPr lang="LID4096" dirty="0"/>
          </a:p>
        </p:txBody>
      </p:sp>
      <p:sp>
        <p:nvSpPr>
          <p:cNvPr id="4" name="Slide Number Placeholder 3"/>
          <p:cNvSpPr>
            <a:spLocks noGrp="1"/>
          </p:cNvSpPr>
          <p:nvPr>
            <p:ph type="sldNum" sz="quarter" idx="5"/>
          </p:nvPr>
        </p:nvSpPr>
        <p:spPr/>
        <p:txBody>
          <a:bodyPr/>
          <a:lstStyle/>
          <a:p>
            <a:fld id="{3F4AD797-4B9C-4C3A-80C9-A27718EC9A7F}" type="slidenum">
              <a:rPr lang="zh-CN" altLang="en-US" smtClean="0"/>
              <a:t>1</a:t>
            </a:fld>
            <a:endParaRPr lang="zh-CN" altLang="en-US"/>
          </a:p>
        </p:txBody>
      </p:sp>
    </p:spTree>
    <p:extLst>
      <p:ext uri="{BB962C8B-B14F-4D97-AF65-F5344CB8AC3E}">
        <p14:creationId xmlns:p14="http://schemas.microsoft.com/office/powerpoint/2010/main" val="4291244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http://dgpaapp.forces.gc.ca/en/defence-capabilities-blueprint/project-details.asp?id=1694</a:t>
            </a:r>
          </a:p>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2</a:t>
            </a:fld>
            <a:endParaRPr lang="zh-CN" altLang="en-US"/>
          </a:p>
        </p:txBody>
      </p:sp>
    </p:spTree>
    <p:extLst>
      <p:ext uri="{BB962C8B-B14F-4D97-AF65-F5344CB8AC3E}">
        <p14:creationId xmlns:p14="http://schemas.microsoft.com/office/powerpoint/2010/main" val="3194787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54817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fi-FI" altLang="zh-CN" dirty="0" err="1"/>
              <a:t>The</a:t>
            </a:r>
            <a:r>
              <a:rPr lang="fi-FI" altLang="zh-CN" dirty="0"/>
              <a:t> </a:t>
            </a:r>
            <a:r>
              <a:rPr lang="fi-FI" altLang="zh-CN" dirty="0" err="1"/>
              <a:t>network</a:t>
            </a:r>
            <a:r>
              <a:rPr lang="fi-FI" altLang="zh-CN" dirty="0"/>
              <a:t> </a:t>
            </a:r>
            <a:r>
              <a:rPr lang="fi-FI" altLang="zh-CN" dirty="0" err="1"/>
              <a:t>should</a:t>
            </a:r>
            <a:r>
              <a:rPr lang="fi-FI" altLang="zh-CN" dirty="0"/>
              <a:t> </a:t>
            </a:r>
            <a:r>
              <a:rPr lang="fi-FI" altLang="zh-CN" dirty="0" err="1"/>
              <a:t>be</a:t>
            </a:r>
            <a:r>
              <a:rPr lang="fi-FI" altLang="zh-CN" dirty="0"/>
              <a:t> </a:t>
            </a:r>
            <a:r>
              <a:rPr lang="fi-FI" altLang="zh-CN" dirty="0" err="1"/>
              <a:t>involved</a:t>
            </a:r>
            <a:r>
              <a:rPr lang="fi-FI" altLang="zh-CN" dirty="0"/>
              <a:t> in </a:t>
            </a:r>
            <a:r>
              <a:rPr lang="fi-FI" altLang="zh-CN" dirty="0" err="1"/>
              <a:t>the</a:t>
            </a:r>
            <a:r>
              <a:rPr lang="fi-FI" altLang="zh-CN" dirty="0"/>
              <a:t> SDP </a:t>
            </a:r>
            <a:r>
              <a:rPr lang="fi-FI" altLang="zh-CN" dirty="0" err="1"/>
              <a:t>negotiation</a:t>
            </a:r>
            <a:r>
              <a:rPr lang="fi-FI" altLang="zh-CN" dirty="0"/>
              <a:t> of </a:t>
            </a:r>
            <a:r>
              <a:rPr lang="fi-FI" altLang="zh-CN" dirty="0" err="1"/>
              <a:t>the</a:t>
            </a:r>
            <a:r>
              <a:rPr lang="fi-FI" altLang="zh-CN" dirty="0"/>
              <a:t> </a:t>
            </a:r>
            <a:r>
              <a:rPr lang="fi-FI" altLang="zh-CN" dirty="0" err="1"/>
              <a:t>codec</a:t>
            </a:r>
            <a:r>
              <a:rPr lang="fi-FI" altLang="zh-CN" dirty="0"/>
              <a:t> in </a:t>
            </a:r>
            <a:r>
              <a:rPr lang="fi-FI" altLang="zh-CN" dirty="0" err="1"/>
              <a:t>order</a:t>
            </a:r>
            <a:r>
              <a:rPr lang="fi-FI" altLang="zh-CN" dirty="0"/>
              <a:t> to </a:t>
            </a:r>
            <a:r>
              <a:rPr lang="fi-FI" altLang="zh-CN" dirty="0" err="1"/>
              <a:t>select</a:t>
            </a:r>
            <a:r>
              <a:rPr lang="fi-FI" altLang="zh-CN" dirty="0"/>
              <a:t> a </a:t>
            </a:r>
            <a:r>
              <a:rPr lang="fi-FI" altLang="zh-CN" dirty="0" err="1"/>
              <a:t>codec</a:t>
            </a:r>
            <a:r>
              <a:rPr lang="fi-FI" altLang="zh-CN" dirty="0"/>
              <a:t> </a:t>
            </a:r>
            <a:r>
              <a:rPr lang="fi-FI" altLang="zh-CN" dirty="0" err="1"/>
              <a:t>with</a:t>
            </a:r>
            <a:r>
              <a:rPr lang="fi-FI" altLang="zh-CN" dirty="0"/>
              <a:t> </a:t>
            </a:r>
            <a:r>
              <a:rPr lang="fi-FI" altLang="zh-CN" dirty="0" err="1"/>
              <a:t>suitable</a:t>
            </a:r>
            <a:r>
              <a:rPr lang="fi-FI" altLang="zh-CN" dirty="0"/>
              <a:t> </a:t>
            </a:r>
            <a:r>
              <a:rPr lang="fi-FI" altLang="zh-CN" dirty="0" err="1"/>
              <a:t>rate</a:t>
            </a:r>
            <a:endParaRPr lang="fi-FI" altLang="zh-CN" dirty="0"/>
          </a:p>
          <a:p>
            <a:r>
              <a:rPr lang="fi-FI" altLang="zh-CN" dirty="0"/>
              <a:t>(session </a:t>
            </a:r>
            <a:r>
              <a:rPr lang="fi-FI" altLang="zh-CN" dirty="0" err="1"/>
              <a:t>description</a:t>
            </a:r>
            <a:r>
              <a:rPr lang="fi-FI" altLang="zh-CN" dirty="0"/>
              <a:t> </a:t>
            </a:r>
            <a:r>
              <a:rPr lang="fi-FI" altLang="zh-CN" dirty="0" err="1"/>
              <a:t>protocol</a:t>
            </a:r>
            <a:r>
              <a:rPr lang="fi-FI" altLang="zh-CN" dirty="0"/>
              <a:t>)</a:t>
            </a:r>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4</a:t>
            </a:fld>
            <a:endParaRPr lang="zh-CN" altLang="en-US"/>
          </a:p>
        </p:txBody>
      </p:sp>
    </p:spTree>
    <p:extLst>
      <p:ext uri="{BB962C8B-B14F-4D97-AF65-F5344CB8AC3E}">
        <p14:creationId xmlns:p14="http://schemas.microsoft.com/office/powerpoint/2010/main" val="1532712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5</a:t>
            </a:fld>
            <a:endParaRPr lang="zh-CN" altLang="en-US"/>
          </a:p>
        </p:txBody>
      </p:sp>
    </p:spTree>
    <p:extLst>
      <p:ext uri="{BB962C8B-B14F-4D97-AF65-F5344CB8AC3E}">
        <p14:creationId xmlns:p14="http://schemas.microsoft.com/office/powerpoint/2010/main" val="1309561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Times New Roman" panose="02020603050405020304" pitchFamily="18" charset="0"/>
                <a:ea typeface="宋体" panose="02010600030101010101" pitchFamily="2" charset="-122"/>
                <a:cs typeface="Times New Roman" panose="02020603050405020304" pitchFamily="18" charset="0"/>
              </a:rPr>
              <a:t>Gap analysis between the identified requirements and what has been already defined by existing 3GPP requirements.</a:t>
            </a:r>
            <a:endParaRPr lang="en-US"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7</a:t>
            </a:fld>
            <a:endParaRPr lang="zh-CN" altLang="en-US"/>
          </a:p>
        </p:txBody>
      </p:sp>
    </p:spTree>
    <p:extLst>
      <p:ext uri="{BB962C8B-B14F-4D97-AF65-F5344CB8AC3E}">
        <p14:creationId xmlns:p14="http://schemas.microsoft.com/office/powerpoint/2010/main" val="6542013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78" name="图片占位符 5">
            <a:extLst>
              <a:ext uri="{FF2B5EF4-FFF2-40B4-BE49-F238E27FC236}">
                <a16:creationId xmlns:a16="http://schemas.microsoft.com/office/drawing/2014/main" id="{306741F4-943B-455E-8064-72C96DAA5F25}"/>
              </a:ext>
            </a:extLst>
          </p:cNvPr>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封面副标题可在此处添加</a:t>
            </a:r>
            <a:endParaRPr lang="en-US" altLang="zh-CN" noProof="0" dirty="0"/>
          </a:p>
        </p:txBody>
      </p:sp>
      <p:sp>
        <p:nvSpPr>
          <p:cNvPr id="73" name="Textplatzhalter 3">
            <a:extLst>
              <a:ext uri="{FF2B5EF4-FFF2-40B4-BE49-F238E27FC236}">
                <a16:creationId xmlns:a16="http://schemas.microsoft.com/office/drawing/2014/main" id="{20E19EBB-5E87-324A-8532-4533415C7CBC}"/>
              </a:ext>
            </a:extLst>
          </p:cNvPr>
          <p:cNvSpPr>
            <a:spLocks noGrp="1"/>
          </p:cNvSpPr>
          <p:nvPr>
            <p:ph type="body" sz="quarter" idx="35"/>
          </p:nvPr>
        </p:nvSpPr>
        <p:spPr>
          <a:xfrm>
            <a:off x="821781" y="5206233"/>
            <a:ext cx="3227360" cy="276283"/>
          </a:xfrm>
        </p:spPr>
        <p:txBody>
          <a:bodyPr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marL="0" marR="0" lvl="0" indent="0" defTabSz="914355"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a:extLst>
              <a:ext uri="{FF2B5EF4-FFF2-40B4-BE49-F238E27FC236}">
                <a16:creationId xmlns:a16="http://schemas.microsoft.com/office/drawing/2014/main" id="{2CCAB334-C536-4553-94E3-7A857B0DCF9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68" name="文本框 67">
            <a:extLst>
              <a:ext uri="{FF2B5EF4-FFF2-40B4-BE49-F238E27FC236}">
                <a16:creationId xmlns:a16="http://schemas.microsoft.com/office/drawing/2014/main" id="{D967A343-53E4-4A2B-A1AE-34EB41C10449}"/>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a:extLst>
              <a:ext uri="{FF2B5EF4-FFF2-40B4-BE49-F238E27FC236}">
                <a16:creationId xmlns:a16="http://schemas.microsoft.com/office/drawing/2014/main" id="{91AB65B7-5168-4FA1-9CD0-9241506FCD11}"/>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8A186D8A-1412-46DC-A614-4E7447A51F0E}"/>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43B526AB-7B18-4AAF-818F-C56A77B910F3}"/>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a:extLst>
              <a:ext uri="{FF2B5EF4-FFF2-40B4-BE49-F238E27FC236}">
                <a16:creationId xmlns:a16="http://schemas.microsoft.com/office/drawing/2014/main" id="{22C4FB35-8DA6-4F9E-9DB5-BE5A165655EE}"/>
              </a:ext>
            </a:extLst>
          </p:cNvPr>
          <p:cNvGrpSpPr/>
          <p:nvPr userDrawn="1"/>
        </p:nvGrpSpPr>
        <p:grpSpPr>
          <a:xfrm>
            <a:off x="-3386918" y="1009241"/>
            <a:ext cx="2795791" cy="348813"/>
            <a:chOff x="-5043485" y="1324983"/>
            <a:chExt cx="4785749" cy="538842"/>
          </a:xfrm>
        </p:grpSpPr>
        <p:sp>
          <p:nvSpPr>
            <p:cNvPr id="77" name="矩形 76">
              <a:extLst>
                <a:ext uri="{FF2B5EF4-FFF2-40B4-BE49-F238E27FC236}">
                  <a16:creationId xmlns:a16="http://schemas.microsoft.com/office/drawing/2014/main" id="{30E28527-6E44-4A89-BC6A-DFC381E92CDF}"/>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a:extLst>
                <a:ext uri="{FF2B5EF4-FFF2-40B4-BE49-F238E27FC236}">
                  <a16:creationId xmlns:a16="http://schemas.microsoft.com/office/drawing/2014/main" id="{2E58E048-B62E-4D65-80C8-5AAA78BAF67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a:extLst>
                <a:ext uri="{FF2B5EF4-FFF2-40B4-BE49-F238E27FC236}">
                  <a16:creationId xmlns:a16="http://schemas.microsoft.com/office/drawing/2014/main" id="{17D8823C-5757-444B-8B1D-8DA0DD5DD627}"/>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1CEB8132-5188-4CA1-B1D8-003F36D182B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F4FCED97-50DF-4AFC-8D56-40ED6ED3B338}"/>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FA175D65-6532-4D4E-B1E3-B5D31B463150}"/>
              </a:ext>
            </a:extLst>
          </p:cNvPr>
          <p:cNvGrpSpPr/>
          <p:nvPr userDrawn="1"/>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5F57FF41-03B3-475B-85D9-95737AA0B3D7}"/>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79F38637-879F-444F-BC55-8C0C81AA91A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a:extLst>
                <a:ext uri="{FF2B5EF4-FFF2-40B4-BE49-F238E27FC236}">
                  <a16:creationId xmlns:a16="http://schemas.microsoft.com/office/drawing/2014/main" id="{C1DEAF41-944F-46EF-BEF2-9A38B511E28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B15F312B-4312-440E-BA37-5DD9C3A181DC}"/>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a:extLst>
              <a:ext uri="{FF2B5EF4-FFF2-40B4-BE49-F238E27FC236}">
                <a16:creationId xmlns:a16="http://schemas.microsoft.com/office/drawing/2014/main" id="{BD20A853-CC0B-4128-9FD9-7E2AB8787E29}"/>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21E36365-35CA-4EBF-B099-332B6F77D39B}"/>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C6537CBA-8DEC-496A-8B23-F3710B118881}"/>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403CC930-795C-4CE8-A64D-9B3560C6A76C}"/>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a:extLst>
              <a:ext uri="{FF2B5EF4-FFF2-40B4-BE49-F238E27FC236}">
                <a16:creationId xmlns:a16="http://schemas.microsoft.com/office/drawing/2014/main" id="{4CA6DEB6-5E3C-4413-8C94-D319C3D6F601}"/>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a:extLst>
              <a:ext uri="{FF2B5EF4-FFF2-40B4-BE49-F238E27FC236}">
                <a16:creationId xmlns:a16="http://schemas.microsoft.com/office/drawing/2014/main" id="{5DCACB47-B003-4258-8774-1C6624D0EF78}"/>
              </a:ext>
            </a:extLst>
          </p:cNvPr>
          <p:cNvGrpSpPr/>
          <p:nvPr userDrawn="1"/>
        </p:nvGrpSpPr>
        <p:grpSpPr>
          <a:xfrm>
            <a:off x="-3398070" y="4458239"/>
            <a:ext cx="2806943" cy="351124"/>
            <a:chOff x="-3429000" y="9944467"/>
            <a:chExt cx="3171264" cy="702248"/>
          </a:xfrm>
        </p:grpSpPr>
        <p:sp>
          <p:nvSpPr>
            <p:cNvPr id="113" name="矩形 112">
              <a:extLst>
                <a:ext uri="{FF2B5EF4-FFF2-40B4-BE49-F238E27FC236}">
                  <a16:creationId xmlns:a16="http://schemas.microsoft.com/office/drawing/2014/main" id="{8C638061-244E-4C3E-A0A9-49AF14D65031}"/>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71645BF-CF74-425E-96AA-81D032F7559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6F490FCC-1844-416B-AD30-4FF55868F81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a:extLst>
                <a:ext uri="{FF2B5EF4-FFF2-40B4-BE49-F238E27FC236}">
                  <a16:creationId xmlns:a16="http://schemas.microsoft.com/office/drawing/2014/main" id="{1E4BA4A3-5ABF-4C02-AF2B-587EAD3F429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a:extLst>
              <a:ext uri="{FF2B5EF4-FFF2-40B4-BE49-F238E27FC236}">
                <a16:creationId xmlns:a16="http://schemas.microsoft.com/office/drawing/2014/main" id="{859F3931-71B3-439D-AB2D-5CD96799CBA6}"/>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a:extLst>
              <a:ext uri="{FF2B5EF4-FFF2-40B4-BE49-F238E27FC236}">
                <a16:creationId xmlns:a16="http://schemas.microsoft.com/office/drawing/2014/main" id="{59559819-147E-40A3-A9FA-0FDC9F50678E}"/>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6D29082E-DFD0-4E87-9116-33F321D6EBEC}"/>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4EC09A7-925A-406F-A066-DE0D15FAAE5D}"/>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B21AE1D2-836D-4D4B-8FAE-E1333659011D}"/>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a:extLst>
              <a:ext uri="{FF2B5EF4-FFF2-40B4-BE49-F238E27FC236}">
                <a16:creationId xmlns:a16="http://schemas.microsoft.com/office/drawing/2014/main" id="{3848A460-7EC4-4550-82EA-F31D327909C8}"/>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CA21C14C-A663-481D-94AD-BEEB231A10B0}"/>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214D2382-5B9D-4551-B3FB-263701BB2180}"/>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D969076-F136-4CA9-92AF-2355F0054EBC}"/>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A1AF179-8E6E-45CB-A65F-30D4D90E59BC}"/>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8F1882BC-9BFF-4085-A7C9-4D7132F28EF6}"/>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FB05EB2C-B4C9-4F95-B383-C9414A28CB43}"/>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a:extLst>
              <a:ext uri="{FF2B5EF4-FFF2-40B4-BE49-F238E27FC236}">
                <a16:creationId xmlns:a16="http://schemas.microsoft.com/office/drawing/2014/main" id="{45998546-24BB-4984-A206-B733043E641C}"/>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a:extLst>
              <a:ext uri="{FF2B5EF4-FFF2-40B4-BE49-F238E27FC236}">
                <a16:creationId xmlns:a16="http://schemas.microsoft.com/office/drawing/2014/main" id="{BCBDB587-CA23-4082-BA8D-A1948847E9A5}"/>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a:extLst>
              <a:ext uri="{FF2B5EF4-FFF2-40B4-BE49-F238E27FC236}">
                <a16:creationId xmlns:a16="http://schemas.microsoft.com/office/drawing/2014/main" id="{678D17F5-C217-48A7-B687-1B48296E80A2}"/>
              </a:ext>
            </a:extLst>
          </p:cNvPr>
          <p:cNvGrpSpPr/>
          <p:nvPr userDrawn="1"/>
        </p:nvGrpSpPr>
        <p:grpSpPr>
          <a:xfrm>
            <a:off x="-3400879" y="2739059"/>
            <a:ext cx="2809752" cy="348813"/>
            <a:chOff x="5058585" y="17714855"/>
            <a:chExt cx="4833751" cy="515167"/>
          </a:xfrm>
        </p:grpSpPr>
        <p:sp>
          <p:nvSpPr>
            <p:cNvPr id="132" name="矩形 131">
              <a:extLst>
                <a:ext uri="{FF2B5EF4-FFF2-40B4-BE49-F238E27FC236}">
                  <a16:creationId xmlns:a16="http://schemas.microsoft.com/office/drawing/2014/main" id="{EE8BDE78-BF75-4E55-81A8-8CB6306981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6F3EF7EF-5FC7-45C2-82C3-33ED1725AF2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2F8AB00-6EF8-4FE1-88CD-52313E31949A}"/>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30FE2EA9-7D3A-425C-8613-0880447874A3}"/>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a:extLst>
              <a:ext uri="{FF2B5EF4-FFF2-40B4-BE49-F238E27FC236}">
                <a16:creationId xmlns:a16="http://schemas.microsoft.com/office/drawing/2014/main" id="{86453F15-A539-4E89-8E66-4D371FDB4E76}"/>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a:extLst>
              <a:ext uri="{FF2B5EF4-FFF2-40B4-BE49-F238E27FC236}">
                <a16:creationId xmlns:a16="http://schemas.microsoft.com/office/drawing/2014/main" id="{5D9944B9-59BE-4D2D-9370-DFA757DA22B8}"/>
              </a:ext>
            </a:extLst>
          </p:cNvPr>
          <p:cNvGrpSpPr/>
          <p:nvPr userDrawn="1"/>
        </p:nvGrpSpPr>
        <p:grpSpPr>
          <a:xfrm>
            <a:off x="-3388739" y="3603967"/>
            <a:ext cx="2797612" cy="348813"/>
            <a:chOff x="10651243" y="17726064"/>
            <a:chExt cx="4775839" cy="526796"/>
          </a:xfrm>
        </p:grpSpPr>
        <p:sp>
          <p:nvSpPr>
            <p:cNvPr id="138" name="矩形 137">
              <a:extLst>
                <a:ext uri="{FF2B5EF4-FFF2-40B4-BE49-F238E27FC236}">
                  <a16:creationId xmlns:a16="http://schemas.microsoft.com/office/drawing/2014/main" id="{31742AA8-4974-440D-A439-1AB66C47957D}"/>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DC9684F0-8589-4351-A306-BD494B1A739B}"/>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5D2E89C-9A7D-48E3-A9D9-C26C3FA2DE8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46360E4F-C1D7-452B-8700-0531FA24A3EB}"/>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a:extLst>
              <a:ext uri="{FF2B5EF4-FFF2-40B4-BE49-F238E27FC236}">
                <a16:creationId xmlns:a16="http://schemas.microsoft.com/office/drawing/2014/main" id="{1B0142B7-A6B1-4F2F-9139-8343DFF72A27}"/>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a:extLst>
              <a:ext uri="{FF2B5EF4-FFF2-40B4-BE49-F238E27FC236}">
                <a16:creationId xmlns:a16="http://schemas.microsoft.com/office/drawing/2014/main" id="{392FD117-9192-4B05-8E36-418039AFE8C3}"/>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432CCE93-C15E-42BB-88DC-E20059AB4B4E}"/>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a:extLst>
              <a:ext uri="{FF2B5EF4-FFF2-40B4-BE49-F238E27FC236}">
                <a16:creationId xmlns:a16="http://schemas.microsoft.com/office/drawing/2014/main" id="{E7BEF2A0-AB58-4477-BAB0-21000008F039}"/>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a:extLst>
              <a:ext uri="{FF2B5EF4-FFF2-40B4-BE49-F238E27FC236}">
                <a16:creationId xmlns:a16="http://schemas.microsoft.com/office/drawing/2014/main" id="{349522C4-4C3E-4BD1-BD26-98E56227AC4C}"/>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a:extLst>
              <a:ext uri="{FF2B5EF4-FFF2-40B4-BE49-F238E27FC236}">
                <a16:creationId xmlns:a16="http://schemas.microsoft.com/office/drawing/2014/main" id="{00916C4D-1038-4E6E-98E5-5E9D5475F1F9}"/>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D494B82-3BF8-4BB1-B644-63382E4D4243}"/>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C63AEC17-8346-40E0-A323-0DBCBB7115B3}"/>
              </a:ext>
            </a:extLst>
          </p:cNvPr>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extLst>
      <p:ext uri="{BB962C8B-B14F-4D97-AF65-F5344CB8AC3E}">
        <p14:creationId xmlns:p14="http://schemas.microsoft.com/office/powerpoint/2010/main" val="273442722"/>
      </p:ext>
    </p:extLst>
  </p:cSld>
  <p:clrMapOvr>
    <a:masterClrMapping/>
  </p:clrMapOvr>
  <p:extLst>
    <p:ext uri="{DCECCB84-F9BA-43D5-87BE-67443E8EF086}">
      <p15:sldGuideLst xmlns:p15="http://schemas.microsoft.com/office/powerpoint/2012/main">
        <p15:guide id="1" orient="horz" pos="7132">
          <p15:clr>
            <a:srgbClr val="FBAE40"/>
          </p15:clr>
        </p15:guide>
        <p15:guide id="2" pos="1080">
          <p15:clr>
            <a:srgbClr val="FBAE40"/>
          </p15:clr>
        </p15:guide>
        <p15:guide id="3" pos="717">
          <p15:clr>
            <a:srgbClr val="FBAE40"/>
          </p15:clr>
        </p15:guide>
        <p15:guide id="4" pos="10900">
          <p15:clr>
            <a:srgbClr val="FBAE40"/>
          </p15:clr>
        </p15:guide>
        <p15:guide id="5" orient="horz" pos="8153">
          <p15:clr>
            <a:srgbClr val="FBAE40"/>
          </p15:clr>
        </p15:guide>
        <p15:guide id="6" orient="horz" pos="5295">
          <p15:clr>
            <a:srgbClr val="FBAE40"/>
          </p15:clr>
        </p15:guide>
        <p15:guide id="7" orient="horz" pos="447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9A353CFD-7D5B-4E18-9BBE-31EE281C6DA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a:extLst>
              <a:ext uri="{FF2B5EF4-FFF2-40B4-BE49-F238E27FC236}">
                <a16:creationId xmlns:a16="http://schemas.microsoft.com/office/drawing/2014/main" id="{FE3D92DC-705F-4D27-81CE-D62C06A6A0E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a:extLst>
              <a:ext uri="{FF2B5EF4-FFF2-40B4-BE49-F238E27FC236}">
                <a16:creationId xmlns:a16="http://schemas.microsoft.com/office/drawing/2014/main" id="{CE55B1F0-F421-426B-8928-362869BE65FD}"/>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a:extLst>
              <a:ext uri="{FF2B5EF4-FFF2-40B4-BE49-F238E27FC236}">
                <a16:creationId xmlns:a16="http://schemas.microsoft.com/office/drawing/2014/main" id="{CE05989D-C032-4EE7-9C72-EC90CF16CB82}"/>
              </a:ext>
            </a:extLst>
          </p:cNvPr>
          <p:cNvGrpSpPr/>
          <p:nvPr/>
        </p:nvGrpSpPr>
        <p:grpSpPr>
          <a:xfrm>
            <a:off x="-3386918" y="1009241"/>
            <a:ext cx="2795791" cy="348813"/>
            <a:chOff x="-5043485" y="1324983"/>
            <a:chExt cx="4785749" cy="538842"/>
          </a:xfrm>
        </p:grpSpPr>
        <p:sp>
          <p:nvSpPr>
            <p:cNvPr id="99" name="矩形 98">
              <a:extLst>
                <a:ext uri="{FF2B5EF4-FFF2-40B4-BE49-F238E27FC236}">
                  <a16:creationId xmlns:a16="http://schemas.microsoft.com/office/drawing/2014/main" id="{61268E27-AAB6-4CB9-8CE6-50F71B2A6BF4}"/>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D4F1BB8F-E445-48CD-97E1-6796264EFBD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0886715F-D6E2-49AA-BFB7-4B3115E029B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80924DF0-2C99-4BA6-BBE2-09B32E3FFAD7}"/>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a:extLst>
              <a:ext uri="{FF2B5EF4-FFF2-40B4-BE49-F238E27FC236}">
                <a16:creationId xmlns:a16="http://schemas.microsoft.com/office/drawing/2014/main" id="{61F2D004-AB15-4ADE-9B57-703EE0BB8FD5}"/>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a:extLst>
              <a:ext uri="{FF2B5EF4-FFF2-40B4-BE49-F238E27FC236}">
                <a16:creationId xmlns:a16="http://schemas.microsoft.com/office/drawing/2014/main" id="{3E3F1EE4-73C8-47D6-AC60-88A060C65D16}"/>
              </a:ext>
            </a:extLst>
          </p:cNvPr>
          <p:cNvGrpSpPr/>
          <p:nvPr/>
        </p:nvGrpSpPr>
        <p:grpSpPr>
          <a:xfrm>
            <a:off x="-3386918" y="1862479"/>
            <a:ext cx="2795791" cy="348813"/>
            <a:chOff x="16164196" y="17668285"/>
            <a:chExt cx="4785749" cy="486635"/>
          </a:xfrm>
        </p:grpSpPr>
        <p:sp>
          <p:nvSpPr>
            <p:cNvPr id="110" name="矩形 109">
              <a:extLst>
                <a:ext uri="{FF2B5EF4-FFF2-40B4-BE49-F238E27FC236}">
                  <a16:creationId xmlns:a16="http://schemas.microsoft.com/office/drawing/2014/main" id="{8937E239-8D9F-4BAB-865C-FEDDB63E49F1}"/>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D30B32A5-B1C3-4A66-A928-ED6E680ADC6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E6DC8E78-559E-49EA-9F2B-98852CE8463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98BAFECF-5EE8-4698-B3E1-80FCD2905064}"/>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a:extLst>
              <a:ext uri="{FF2B5EF4-FFF2-40B4-BE49-F238E27FC236}">
                <a16:creationId xmlns:a16="http://schemas.microsoft.com/office/drawing/2014/main" id="{EEFC0DD7-BC5E-4AD9-9834-A4EF3A126D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76A5CB59-6B81-48C8-8108-F332AB164019}"/>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B2287061-0C24-4216-870C-4FEB2B824FB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3887FA24-0C91-4B63-8D8E-609FED274804}"/>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a:extLst>
              <a:ext uri="{FF2B5EF4-FFF2-40B4-BE49-F238E27FC236}">
                <a16:creationId xmlns:a16="http://schemas.microsoft.com/office/drawing/2014/main" id="{B60DB91B-E594-4543-B72D-5AACCF33E64E}"/>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a:extLst>
              <a:ext uri="{FF2B5EF4-FFF2-40B4-BE49-F238E27FC236}">
                <a16:creationId xmlns:a16="http://schemas.microsoft.com/office/drawing/2014/main" id="{4C2E876E-2668-4CCC-810E-EF09A864E1E4}"/>
              </a:ext>
            </a:extLst>
          </p:cNvPr>
          <p:cNvGrpSpPr/>
          <p:nvPr/>
        </p:nvGrpSpPr>
        <p:grpSpPr>
          <a:xfrm>
            <a:off x="-3398070" y="4458239"/>
            <a:ext cx="2806943" cy="351124"/>
            <a:chOff x="-3429000" y="9944467"/>
            <a:chExt cx="3171264" cy="702248"/>
          </a:xfrm>
        </p:grpSpPr>
        <p:sp>
          <p:nvSpPr>
            <p:cNvPr id="141" name="矩形 140">
              <a:extLst>
                <a:ext uri="{FF2B5EF4-FFF2-40B4-BE49-F238E27FC236}">
                  <a16:creationId xmlns:a16="http://schemas.microsoft.com/office/drawing/2014/main" id="{7F83A457-4D8D-413A-966C-9F1435721E12}"/>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A26F26F9-E53D-443C-B69E-DA006657900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D38DA9CD-8299-40D2-B5A9-5A277223BF4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3E3D5FD4-0D0E-4014-83C6-52867674BC39}"/>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a:extLst>
              <a:ext uri="{FF2B5EF4-FFF2-40B4-BE49-F238E27FC236}">
                <a16:creationId xmlns:a16="http://schemas.microsoft.com/office/drawing/2014/main" id="{1505A19C-7052-4F2D-9161-90753C64E3E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a:extLst>
              <a:ext uri="{FF2B5EF4-FFF2-40B4-BE49-F238E27FC236}">
                <a16:creationId xmlns:a16="http://schemas.microsoft.com/office/drawing/2014/main" id="{333B4AB7-9258-4FC6-92D4-CB6E224DC90A}"/>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13598E5-6F97-4093-BA20-69F114226C40}"/>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878794B-B969-4E59-9C75-ECCFEDD3B619}"/>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E274A831-9449-4C5F-8D3A-6658EB44C317}"/>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a:extLst>
              <a:ext uri="{FF2B5EF4-FFF2-40B4-BE49-F238E27FC236}">
                <a16:creationId xmlns:a16="http://schemas.microsoft.com/office/drawing/2014/main" id="{E9229E36-ED2E-4B91-A230-9BBD15907794}"/>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a:extLst>
              <a:ext uri="{FF2B5EF4-FFF2-40B4-BE49-F238E27FC236}">
                <a16:creationId xmlns:a16="http://schemas.microsoft.com/office/drawing/2014/main" id="{71CA3019-CAEE-419C-A1F8-FE36C59FFC0A}"/>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24C7C8BB-4693-41DB-8117-AF0E880D19FC}"/>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AF82A40F-ACFD-4334-B31E-3D5E323CD12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D1858B7A-BB4B-472F-9BC9-FF703525FD7B}"/>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5C1FD838-41F3-4521-BBE0-974EAD54FAEE}"/>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DCE1DFFD-0BFB-4568-A2CD-7A3CB80EEB46}"/>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a:extLst>
              <a:ext uri="{FF2B5EF4-FFF2-40B4-BE49-F238E27FC236}">
                <a16:creationId xmlns:a16="http://schemas.microsoft.com/office/drawing/2014/main" id="{5E20FC05-7097-4B3F-89D0-91ACA885EC3A}"/>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292C8688-A51D-4F16-95C7-EF6CC5B3C61C}"/>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a:extLst>
              <a:ext uri="{FF2B5EF4-FFF2-40B4-BE49-F238E27FC236}">
                <a16:creationId xmlns:a16="http://schemas.microsoft.com/office/drawing/2014/main" id="{E343692E-58F0-46A4-9BE6-A27926A1B066}"/>
              </a:ext>
            </a:extLst>
          </p:cNvPr>
          <p:cNvGrpSpPr/>
          <p:nvPr/>
        </p:nvGrpSpPr>
        <p:grpSpPr>
          <a:xfrm>
            <a:off x="-3400879" y="2739059"/>
            <a:ext cx="2809752" cy="348813"/>
            <a:chOff x="5058585" y="17714855"/>
            <a:chExt cx="4833751" cy="515167"/>
          </a:xfrm>
        </p:grpSpPr>
        <p:sp>
          <p:nvSpPr>
            <p:cNvPr id="160" name="矩形 159">
              <a:extLst>
                <a:ext uri="{FF2B5EF4-FFF2-40B4-BE49-F238E27FC236}">
                  <a16:creationId xmlns:a16="http://schemas.microsoft.com/office/drawing/2014/main" id="{F3A2AD89-5505-4FA9-BB54-88199042B4AF}"/>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27383E8E-0957-4292-92F3-BCFE717E2CB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F7E98032-D9DF-46B2-B7BD-EAAEB923306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F9DBA96A-07B4-4299-BA6C-DCE8682653D2}"/>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4A5E9F48-3BD1-42F9-A9D7-942C7D38DFA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2CCE472-42FE-4BD2-BF41-048B92728265}"/>
              </a:ext>
            </a:extLst>
          </p:cNvPr>
          <p:cNvGrpSpPr/>
          <p:nvPr/>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C3B801A6-E8E8-4E3D-88F4-570B93E565C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ED837674-A6B5-424C-BC08-135CF510DDF3}"/>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CD9F0340-4C18-44E9-A189-F1C6F738C942}"/>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BC27B166-B476-4344-B4B8-7451264E044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E6998066-9F98-4640-A333-BEECE255AF9F}"/>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64A7BFC2-F3EC-4C4F-A551-38DAF8E0622E}"/>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B507B74-6DA6-47AF-8E31-2E3397D863D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C64E81D6-B70F-4D91-A981-E732FA5C9077}"/>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67C62A06-F2E7-44FB-847F-355DF8AFEA4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F8C00BD2-D129-46BE-9ED9-C9AAC6425074}"/>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B13E6F4F-F3C1-4A5E-80AF-3D3D863E4EE1}"/>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431C3D33-F44A-47E1-A326-C67CE6F00E49}"/>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802421213"/>
      </p:ext>
    </p:extLst>
  </p:cSld>
  <p:clrMapOvr>
    <a:masterClrMapping/>
  </p:clrMapOvr>
  <p:extLst>
    <p:ext uri="{DCECCB84-F9BA-43D5-87BE-67443E8EF086}">
      <p15:sldGuideLst xmlns:p15="http://schemas.microsoft.com/office/powerpoint/2012/main">
        <p15:guide id="11" pos="717">
          <p15:clr>
            <a:srgbClr val="FBAE40"/>
          </p15:clr>
        </p15:guide>
        <p15:guide id="12" pos="331">
          <p15:clr>
            <a:srgbClr val="FBAE40"/>
          </p15:clr>
        </p15:guide>
        <p15:guide id="14" pos="14620">
          <p15:clr>
            <a:srgbClr val="FBAE40"/>
          </p15:clr>
        </p15:guide>
        <p15:guide id="15" pos="15006">
          <p15:clr>
            <a:srgbClr val="FBAE40"/>
          </p15:clr>
        </p15:guide>
        <p15:guide id="20" orient="horz" pos="487">
          <p15:clr>
            <a:srgbClr val="FBAE40"/>
          </p15:clr>
        </p15:guide>
        <p15:guide id="21" orient="horz" pos="1666">
          <p15:clr>
            <a:srgbClr val="FBAE40"/>
          </p15:clr>
        </p15:guide>
        <p15:guide id="24" orient="horz" pos="8153">
          <p15:clr>
            <a:srgbClr val="FBAE40"/>
          </p15:clr>
        </p15:guide>
        <p15:guide id="25" orient="horz" pos="794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2" name="矩形 61">
            <a:extLst>
              <a:ext uri="{FF2B5EF4-FFF2-40B4-BE49-F238E27FC236}">
                <a16:creationId xmlns:a16="http://schemas.microsoft.com/office/drawing/2014/main" id="{A3DE5C06-072D-4374-A1D9-6D4DCC2C9467}"/>
              </a:ext>
            </a:extLst>
          </p:cNvPr>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000515883"/>
      </p:ext>
    </p:extLst>
  </p:cSld>
  <p:clrMapOvr>
    <a:masterClrMapping/>
  </p:clrMapOvr>
  <p:extLst>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355" rtl="0" eaLnBrk="1" fontAlgn="auto" latinLnBrk="0" hangingPunct="1">
              <a:lnSpc>
                <a:spcPct val="150000"/>
              </a:lnSpc>
              <a:spcBef>
                <a:spcPts val="1000"/>
              </a:spcBef>
              <a:spcAft>
                <a:spcPts val="0"/>
              </a:spcAft>
              <a:buClrTx/>
              <a:buSzTx/>
              <a:buFont typeface="+mj-lt"/>
              <a:buAutoNum type="arabicPeriod"/>
              <a:tabLst/>
              <a:defRPr sz="1800" b="0" i="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457177" indent="0">
              <a:buNone/>
              <a:defRPr sz="1800" b="0" i="0">
                <a:solidFill>
                  <a:schemeClr val="bg1"/>
                </a:solidFill>
                <a:latin typeface="vivo type CNS" charset="-122"/>
                <a:ea typeface="vivo type CNS" charset="-122"/>
                <a:cs typeface="vivo type CNS" charset="-122"/>
              </a:defRPr>
            </a:lvl2pPr>
            <a:lvl3pPr marL="914355" indent="0">
              <a:buNone/>
              <a:defRPr sz="1800" b="0" i="0">
                <a:solidFill>
                  <a:schemeClr val="bg1"/>
                </a:solidFill>
                <a:latin typeface="vivo type CNS" charset="-122"/>
                <a:ea typeface="vivo type CNS" charset="-122"/>
                <a:cs typeface="vivo type CNS" charset="-122"/>
              </a:defRPr>
            </a:lvl3pPr>
            <a:lvl4pPr marL="1371532" indent="0">
              <a:buNone/>
              <a:defRPr sz="1800" b="0" i="0">
                <a:solidFill>
                  <a:schemeClr val="bg1"/>
                </a:solidFill>
                <a:latin typeface="vivo type CNS" charset="-122"/>
                <a:ea typeface="vivo type CNS" charset="-122"/>
                <a:cs typeface="vivo type CNS" charset="-122"/>
              </a:defRPr>
            </a:lvl4pPr>
            <a:lvl5pPr marL="1828709"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a:extLst>
              <a:ext uri="{FF2B5EF4-FFF2-40B4-BE49-F238E27FC236}">
                <a16:creationId xmlns:a16="http://schemas.microsoft.com/office/drawing/2014/main" id="{10B9B1AB-B382-4CC9-8F80-619CCDA8A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11150520-F704-4828-88F3-B82D7570F590}"/>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3ECAC9EC-1AE6-4612-A54C-47CDDB8CC0A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4D5AF6A2-992F-4AB6-B46D-E010D2333868}"/>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20C95AAA-7168-45DE-9FED-7539A71854D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ADC2E225-220C-4C09-877A-B7A14D0BE68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C573EAFD-A5E0-4D7E-B210-B42B999764A4}"/>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FE6F93-0007-43D3-AA0E-0D6558B4B46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D027FE50-3805-4349-9E09-74059C898DDD}"/>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BD0D0D00-3DC1-48F1-808A-C384BB56287B}"/>
              </a:ext>
            </a:extLst>
          </p:cNvPr>
          <p:cNvGrpSpPr/>
          <p:nvPr/>
        </p:nvGrpSpPr>
        <p:grpSpPr>
          <a:xfrm>
            <a:off x="-3386918" y="1862479"/>
            <a:ext cx="2795791" cy="348813"/>
            <a:chOff x="16164196" y="17668285"/>
            <a:chExt cx="4785749" cy="486635"/>
          </a:xfrm>
        </p:grpSpPr>
        <p:sp>
          <p:nvSpPr>
            <p:cNvPr id="108" name="矩形 107">
              <a:extLst>
                <a:ext uri="{FF2B5EF4-FFF2-40B4-BE49-F238E27FC236}">
                  <a16:creationId xmlns:a16="http://schemas.microsoft.com/office/drawing/2014/main" id="{52809213-BF8C-47D3-96AE-7DA83E2E823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B99179F2-A31B-4D05-96CF-7D1124226C32}"/>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0B9B6B03-83B0-419C-9DA7-2FA51EBBDD1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a:extLst>
                <a:ext uri="{FF2B5EF4-FFF2-40B4-BE49-F238E27FC236}">
                  <a16:creationId xmlns:a16="http://schemas.microsoft.com/office/drawing/2014/main" id="{F7DB0DD0-FAC0-41F3-80BD-28A22A96BDBD}"/>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a:extLst>
              <a:ext uri="{FF2B5EF4-FFF2-40B4-BE49-F238E27FC236}">
                <a16:creationId xmlns:a16="http://schemas.microsoft.com/office/drawing/2014/main" id="{13F5CB69-59CB-4821-BFFA-81B10E9A74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BEF71EDE-8808-41CD-8F3A-5061243B0EFA}"/>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41BFA55D-16ED-4990-B882-46534C21B6B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004964B0-386F-4464-9334-09D445ABF992}"/>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a:extLst>
              <a:ext uri="{FF2B5EF4-FFF2-40B4-BE49-F238E27FC236}">
                <a16:creationId xmlns:a16="http://schemas.microsoft.com/office/drawing/2014/main" id="{F603B128-2110-4573-8978-966E705E2608}"/>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a:extLst>
              <a:ext uri="{FF2B5EF4-FFF2-40B4-BE49-F238E27FC236}">
                <a16:creationId xmlns:a16="http://schemas.microsoft.com/office/drawing/2014/main" id="{52D3E151-D661-45E6-AE87-B02661E57B34}"/>
              </a:ext>
            </a:extLst>
          </p:cNvPr>
          <p:cNvGrpSpPr/>
          <p:nvPr/>
        </p:nvGrpSpPr>
        <p:grpSpPr>
          <a:xfrm>
            <a:off x="-3398070" y="4458239"/>
            <a:ext cx="2806943" cy="351124"/>
            <a:chOff x="-3429000" y="9944467"/>
            <a:chExt cx="3171264" cy="702248"/>
          </a:xfrm>
        </p:grpSpPr>
        <p:sp>
          <p:nvSpPr>
            <p:cNvPr id="118" name="矩形 117">
              <a:extLst>
                <a:ext uri="{FF2B5EF4-FFF2-40B4-BE49-F238E27FC236}">
                  <a16:creationId xmlns:a16="http://schemas.microsoft.com/office/drawing/2014/main" id="{46517A27-3177-492E-A0C0-890D5ED25089}"/>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3555E6AF-10EF-4BC6-B430-F29925C01DB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9ABF9080-BAAF-4572-A6C3-E7B607280A52}"/>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6C8B3564-AD3C-4F65-AC76-FD75B7E256A7}"/>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a:extLst>
              <a:ext uri="{FF2B5EF4-FFF2-40B4-BE49-F238E27FC236}">
                <a16:creationId xmlns:a16="http://schemas.microsoft.com/office/drawing/2014/main" id="{0A8473C8-5221-4BB9-810E-28061CBCC58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2B0E3041-DC11-434F-9977-EB0478831DD5}"/>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F47426FD-26A8-4014-A483-5CFACE4AF92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53FF9591-F9D0-4564-B535-12246599F4B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38417629-F35D-4898-98C5-1E61CA957BF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8100ED8E-C606-4DC2-A5AA-B65F4144559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a:extLst>
              <a:ext uri="{FF2B5EF4-FFF2-40B4-BE49-F238E27FC236}">
                <a16:creationId xmlns:a16="http://schemas.microsoft.com/office/drawing/2014/main" id="{D0313E85-D569-46CC-B90D-5A88C3C1CF60}"/>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E65CDD4F-32FD-4D9C-9D6C-23733EF7EB2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4825EA36-FC81-4BEA-A9C6-7C59407FCBD6}"/>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8287A932-DD1F-48D7-A7FF-959FE4F0FDB4}"/>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1482FF08-D849-43E8-8B43-496B1DEF3492}"/>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44CB13CA-E581-4046-BE0B-1E1182279CD2}"/>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a:extLst>
              <a:ext uri="{FF2B5EF4-FFF2-40B4-BE49-F238E27FC236}">
                <a16:creationId xmlns:a16="http://schemas.microsoft.com/office/drawing/2014/main" id="{4813E597-946B-4D64-8A6F-EBBC4345C7B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a:extLst>
              <a:ext uri="{FF2B5EF4-FFF2-40B4-BE49-F238E27FC236}">
                <a16:creationId xmlns:a16="http://schemas.microsoft.com/office/drawing/2014/main" id="{2B732240-537F-4FFE-BAC3-64761E378778}"/>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a:extLst>
              <a:ext uri="{FF2B5EF4-FFF2-40B4-BE49-F238E27FC236}">
                <a16:creationId xmlns:a16="http://schemas.microsoft.com/office/drawing/2014/main" id="{8A0C35CA-3244-47B6-9140-712279228D65}"/>
              </a:ext>
            </a:extLst>
          </p:cNvPr>
          <p:cNvGrpSpPr/>
          <p:nvPr/>
        </p:nvGrpSpPr>
        <p:grpSpPr>
          <a:xfrm>
            <a:off x="-3400879" y="2739059"/>
            <a:ext cx="2809752" cy="348813"/>
            <a:chOff x="5058585" y="17714855"/>
            <a:chExt cx="4833751" cy="515167"/>
          </a:xfrm>
        </p:grpSpPr>
        <p:sp>
          <p:nvSpPr>
            <p:cNvPr id="137" name="矩形 136">
              <a:extLst>
                <a:ext uri="{FF2B5EF4-FFF2-40B4-BE49-F238E27FC236}">
                  <a16:creationId xmlns:a16="http://schemas.microsoft.com/office/drawing/2014/main" id="{118CA912-6E3D-4EDA-AC47-C9147C035777}"/>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FA7029D1-4ACD-4FDA-A58F-7F0A5EC6C808}"/>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FFF5372-E360-4633-80E7-50A63F67968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DEB85AD8-4CB0-44E2-908C-139F79E39B0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a:extLst>
              <a:ext uri="{FF2B5EF4-FFF2-40B4-BE49-F238E27FC236}">
                <a16:creationId xmlns:a16="http://schemas.microsoft.com/office/drawing/2014/main" id="{3481508B-E468-4D96-B010-0067FA573AD3}"/>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a:extLst>
              <a:ext uri="{FF2B5EF4-FFF2-40B4-BE49-F238E27FC236}">
                <a16:creationId xmlns:a16="http://schemas.microsoft.com/office/drawing/2014/main" id="{37731CC8-EEC8-4434-AA94-45A327DB7A14}"/>
              </a:ext>
            </a:extLst>
          </p:cNvPr>
          <p:cNvGrpSpPr/>
          <p:nvPr/>
        </p:nvGrpSpPr>
        <p:grpSpPr>
          <a:xfrm>
            <a:off x="-3388739" y="3603967"/>
            <a:ext cx="2797612" cy="348813"/>
            <a:chOff x="10651243" y="17726064"/>
            <a:chExt cx="4775839" cy="526796"/>
          </a:xfrm>
        </p:grpSpPr>
        <p:sp>
          <p:nvSpPr>
            <p:cNvPr id="143" name="矩形 142">
              <a:extLst>
                <a:ext uri="{FF2B5EF4-FFF2-40B4-BE49-F238E27FC236}">
                  <a16:creationId xmlns:a16="http://schemas.microsoft.com/office/drawing/2014/main" id="{45D61943-D118-4E8B-B732-D78A382B40C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26EFCD55-EB58-4154-BDC7-18F74E2A6EBD}"/>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E43D8CA4-CA5A-4A3D-96BF-C7635534B728}"/>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A0055116-06D7-449B-B9E2-85664E93F83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a:extLst>
              <a:ext uri="{FF2B5EF4-FFF2-40B4-BE49-F238E27FC236}">
                <a16:creationId xmlns:a16="http://schemas.microsoft.com/office/drawing/2014/main" id="{97EC234F-15D3-4DDC-AC68-31EA0A6B3AA5}"/>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a:extLst>
              <a:ext uri="{FF2B5EF4-FFF2-40B4-BE49-F238E27FC236}">
                <a16:creationId xmlns:a16="http://schemas.microsoft.com/office/drawing/2014/main" id="{D82D77BE-6C48-4D7D-85EB-68F973E790A3}"/>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430A7FE-971C-4DA5-9511-9A8A6E027F7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E0CEA62-B9C4-43F5-8DFA-252FC82C4D51}"/>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A4121989-FD79-45A4-BD74-A4A7A695EE9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E2A8EC44-45B3-4268-BC43-A69AFDD50872}"/>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1BB46D51-94FA-4395-97F8-BC39410BE00F}"/>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a:extLst>
              <a:ext uri="{FF2B5EF4-FFF2-40B4-BE49-F238E27FC236}">
                <a16:creationId xmlns:a16="http://schemas.microsoft.com/office/drawing/2014/main" id="{5AD3E42D-F7A3-466A-8AF8-C27D5CE5BD15}"/>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目录 </a:t>
            </a:r>
            <a:r>
              <a:rPr lang="en-US" altLang="zh-CN" noProof="0" dirty="0"/>
              <a:t>content</a:t>
            </a:r>
          </a:p>
        </p:txBody>
      </p:sp>
    </p:spTree>
    <p:extLst>
      <p:ext uri="{BB962C8B-B14F-4D97-AF65-F5344CB8AC3E}">
        <p14:creationId xmlns:p14="http://schemas.microsoft.com/office/powerpoint/2010/main" val="974585509"/>
      </p:ext>
    </p:extLst>
  </p:cSld>
  <p:clrMapOvr>
    <a:masterClrMapping/>
  </p:clrMapOvr>
  <p:extLst>
    <p:ext uri="{DCECCB84-F9BA-43D5-87BE-67443E8EF086}">
      <p15:sldGuideLst xmlns:p15="http://schemas.microsoft.com/office/powerpoint/2012/main">
        <p15:guide id="8" orient="horz" pos="487">
          <p15:clr>
            <a:srgbClr val="FBAE40"/>
          </p15:clr>
        </p15:guide>
        <p15:guide id="10" pos="1057">
          <p15:clr>
            <a:srgbClr val="FBAE40"/>
          </p15:clr>
        </p15:guide>
        <p15:guide id="19" orient="horz" pos="2506">
          <p15:clr>
            <a:srgbClr val="FBAE40"/>
          </p15:clr>
        </p15:guide>
        <p15:guide id="20" pos="7453">
          <p15:clr>
            <a:srgbClr val="FBAE40"/>
          </p15:clr>
        </p15:guide>
        <p15:guide id="21" pos="7906">
          <p15:clr>
            <a:srgbClr val="FBAE40"/>
          </p15:clr>
        </p15:guide>
        <p15:guide id="23" orient="horz" pos="8153">
          <p15:clr>
            <a:srgbClr val="FBAE40"/>
          </p15:clr>
        </p15:guide>
        <p15:guide id="24" orient="horz" pos="150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
        <p:nvSpPr>
          <p:cNvPr id="77" name="矩形 76">
            <a:extLst>
              <a:ext uri="{FF2B5EF4-FFF2-40B4-BE49-F238E27FC236}">
                <a16:creationId xmlns:a16="http://schemas.microsoft.com/office/drawing/2014/main" id="{CEB88033-3EF7-44C7-8146-CF92308196CE}"/>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4C400EA4-E108-4EDD-A3E2-341E8FF64D53}"/>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BE5BC632-589E-4C28-830A-A655166B6A45}"/>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86E67D91-D473-4FD9-8F42-0A2CD6E4406C}"/>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5FCC12B1-9FD9-44AD-99B2-F04DF7A06AFB}"/>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F8C330E6-C550-4384-8651-9430FE59B7A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8D7CDE7B-DBDC-4D7F-9BCF-E920A7E0712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844673-F8BB-4AF7-9702-8CD5E2EE2EF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50FBF189-DD7B-4B6B-9EBA-017DE5AB1333}"/>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F702E2FE-CDF9-4E41-9DCE-27CA46FC1EAF}"/>
              </a:ext>
            </a:extLst>
          </p:cNvPr>
          <p:cNvGrpSpPr/>
          <p:nvPr/>
        </p:nvGrpSpPr>
        <p:grpSpPr>
          <a:xfrm>
            <a:off x="-3386918" y="1862479"/>
            <a:ext cx="2795791" cy="348813"/>
            <a:chOff x="16164196" y="17668285"/>
            <a:chExt cx="4785749" cy="486635"/>
          </a:xfrm>
        </p:grpSpPr>
        <p:sp>
          <p:nvSpPr>
            <p:cNvPr id="87" name="矩形 86">
              <a:extLst>
                <a:ext uri="{FF2B5EF4-FFF2-40B4-BE49-F238E27FC236}">
                  <a16:creationId xmlns:a16="http://schemas.microsoft.com/office/drawing/2014/main" id="{655D6614-CBF8-4E92-8634-B7D7D96E29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85DF26E-619E-480C-91F0-ECF1F05FB5E0}"/>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a:extLst>
                <a:ext uri="{FF2B5EF4-FFF2-40B4-BE49-F238E27FC236}">
                  <a16:creationId xmlns:a16="http://schemas.microsoft.com/office/drawing/2014/main" id="{8E5E2AEB-4820-4A09-9D42-74673E9FD61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614D5E87-1163-471B-BB85-E6D8DCF19DFF}"/>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a:extLst>
              <a:ext uri="{FF2B5EF4-FFF2-40B4-BE49-F238E27FC236}">
                <a16:creationId xmlns:a16="http://schemas.microsoft.com/office/drawing/2014/main" id="{4A108570-45D7-469F-ADB6-28EB5A957BA5}"/>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159F6079-B703-4FE5-A55B-B6FFD0CD4A40}"/>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7419A378-6038-45DB-A037-6F49707A7D2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584E0D4-D63A-4032-B903-666F307ECA7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a:extLst>
              <a:ext uri="{FF2B5EF4-FFF2-40B4-BE49-F238E27FC236}">
                <a16:creationId xmlns:a16="http://schemas.microsoft.com/office/drawing/2014/main" id="{96DC6D93-FBF7-40FD-BC8E-C4AF8196392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a:extLst>
              <a:ext uri="{FF2B5EF4-FFF2-40B4-BE49-F238E27FC236}">
                <a16:creationId xmlns:a16="http://schemas.microsoft.com/office/drawing/2014/main" id="{17605BEF-1C0B-4B6C-97F7-CA794C83BB6A}"/>
              </a:ext>
            </a:extLst>
          </p:cNvPr>
          <p:cNvGrpSpPr/>
          <p:nvPr/>
        </p:nvGrpSpPr>
        <p:grpSpPr>
          <a:xfrm>
            <a:off x="-3398070" y="4458239"/>
            <a:ext cx="2806943" cy="351124"/>
            <a:chOff x="-3429000" y="9944467"/>
            <a:chExt cx="3171264" cy="702248"/>
          </a:xfrm>
        </p:grpSpPr>
        <p:sp>
          <p:nvSpPr>
            <p:cNvPr id="117" name="矩形 116">
              <a:extLst>
                <a:ext uri="{FF2B5EF4-FFF2-40B4-BE49-F238E27FC236}">
                  <a16:creationId xmlns:a16="http://schemas.microsoft.com/office/drawing/2014/main" id="{17C5556B-873F-4B35-9FF4-6F8B0354631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11179AD7-7768-4521-AF13-3B751CB0E9B3}"/>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4FBB74DB-D77F-483F-9C8E-D5E5B94ED41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E973410-0B6D-401C-A8BB-53BC11F2707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44342C03-4F2C-4B10-8CBD-B0061CDED02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a:extLst>
              <a:ext uri="{FF2B5EF4-FFF2-40B4-BE49-F238E27FC236}">
                <a16:creationId xmlns:a16="http://schemas.microsoft.com/office/drawing/2014/main" id="{F9F14B9A-13FF-439C-82A9-2CBC4F2056D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477CA505-3F40-49EE-89AA-73665B9002B8}"/>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72AE27BB-0832-4B65-8FFB-D5C71F386B2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56C1290-B031-4AC4-8D1E-4FA3D79970A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4BB179CE-F3C9-4EC8-9ABA-446D58A8C2A5}"/>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a:extLst>
              <a:ext uri="{FF2B5EF4-FFF2-40B4-BE49-F238E27FC236}">
                <a16:creationId xmlns:a16="http://schemas.microsoft.com/office/drawing/2014/main" id="{5A3F74CD-21B8-42AD-83E2-110F211B8E45}"/>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671A6857-74BB-4576-A3BF-8D6CAD12558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0FC54C9-AE0F-4C8B-BCB3-05E96820796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6846E5EA-D1B0-41FD-88FC-9F25B37EA2C6}"/>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6B127E68-414A-42B8-96B6-603E6378932F}"/>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E409F4A9-EC3F-429F-AFAB-92F5711153D5}"/>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ACED8397-4EF6-4F00-ABDE-7E9F9D685B2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a:extLst>
              <a:ext uri="{FF2B5EF4-FFF2-40B4-BE49-F238E27FC236}">
                <a16:creationId xmlns:a16="http://schemas.microsoft.com/office/drawing/2014/main" id="{55E46C9B-5563-4E8A-B3CB-BDA336F2968B}"/>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a:extLst>
              <a:ext uri="{FF2B5EF4-FFF2-40B4-BE49-F238E27FC236}">
                <a16:creationId xmlns:a16="http://schemas.microsoft.com/office/drawing/2014/main" id="{D2A58107-DB5B-4FDF-B4EF-7730040D376B}"/>
              </a:ext>
            </a:extLst>
          </p:cNvPr>
          <p:cNvGrpSpPr/>
          <p:nvPr/>
        </p:nvGrpSpPr>
        <p:grpSpPr>
          <a:xfrm>
            <a:off x="-3400879" y="2739059"/>
            <a:ext cx="2809752" cy="348813"/>
            <a:chOff x="5058585" y="17714855"/>
            <a:chExt cx="4833751" cy="515167"/>
          </a:xfrm>
        </p:grpSpPr>
        <p:sp>
          <p:nvSpPr>
            <p:cNvPr id="136" name="矩形 135">
              <a:extLst>
                <a:ext uri="{FF2B5EF4-FFF2-40B4-BE49-F238E27FC236}">
                  <a16:creationId xmlns:a16="http://schemas.microsoft.com/office/drawing/2014/main" id="{6067BBB9-0150-42D6-B59B-5B363CE38B58}"/>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4567FD7B-6519-4B83-AC59-83430EF8DBDB}"/>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BCC2DA5C-97CA-43FF-8541-C43585D29B4F}"/>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1FE7222E-1E57-4E26-B3CE-7E0C0DD2E94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D4F1FEBB-8040-4053-BA88-58258CB4B9E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a:extLst>
              <a:ext uri="{FF2B5EF4-FFF2-40B4-BE49-F238E27FC236}">
                <a16:creationId xmlns:a16="http://schemas.microsoft.com/office/drawing/2014/main" id="{A403113A-0515-4B14-9AD7-A4F7B0F122F1}"/>
              </a:ext>
            </a:extLst>
          </p:cNvPr>
          <p:cNvGrpSpPr/>
          <p:nvPr/>
        </p:nvGrpSpPr>
        <p:grpSpPr>
          <a:xfrm>
            <a:off x="-3388739" y="3603967"/>
            <a:ext cx="2797612" cy="348813"/>
            <a:chOff x="10651243" y="17726064"/>
            <a:chExt cx="4775839" cy="526796"/>
          </a:xfrm>
        </p:grpSpPr>
        <p:sp>
          <p:nvSpPr>
            <p:cNvPr id="142" name="矩形 141">
              <a:extLst>
                <a:ext uri="{FF2B5EF4-FFF2-40B4-BE49-F238E27FC236}">
                  <a16:creationId xmlns:a16="http://schemas.microsoft.com/office/drawing/2014/main" id="{0F01D7EF-6C7F-4229-8C10-0E365EB73F3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20E29CD8-E00D-4B64-9A6B-F016C20A95AE}"/>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57A9A6BC-324F-4136-9CD7-1750E03E2B21}"/>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77AA2480-0807-417C-B76B-B34617C9B0E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a:extLst>
              <a:ext uri="{FF2B5EF4-FFF2-40B4-BE49-F238E27FC236}">
                <a16:creationId xmlns:a16="http://schemas.microsoft.com/office/drawing/2014/main" id="{742C9690-68A0-4F65-A407-F9DA2DB55F41}"/>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a:extLst>
              <a:ext uri="{FF2B5EF4-FFF2-40B4-BE49-F238E27FC236}">
                <a16:creationId xmlns:a16="http://schemas.microsoft.com/office/drawing/2014/main" id="{0B8389B5-6015-421F-B628-11137293DD39}"/>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632C8A0-24D1-4405-9A63-3C32946239A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AE25588-E37B-463E-8C09-254469766D3E}"/>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1AA84812-3F28-4EAE-B59D-0A360BBA168E}"/>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0A4C72E2-E624-4816-80C3-AA5D58A6D590}"/>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9FF2E2A1-0B54-4092-8958-F0BBA81E379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84BEC3D0-3EEE-4E5C-A112-8061D19A3A8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3746710132"/>
      </p:ext>
    </p:extLst>
  </p:cSld>
  <p:clrMapOvr>
    <a:masterClrMapping/>
  </p:clrMapOvr>
  <p:extLst>
    <p:ext uri="{DCECCB84-F9BA-43D5-87BE-67443E8EF086}">
      <p15:sldGuideLst xmlns:p15="http://schemas.microsoft.com/office/powerpoint/2012/main">
        <p15:guide id="8" orient="horz" pos="464">
          <p15:clr>
            <a:srgbClr val="FBAE40"/>
          </p15:clr>
        </p15:guide>
        <p15:guide id="11" pos="694">
          <p15:clr>
            <a:srgbClr val="FBAE40"/>
          </p15:clr>
        </p15:guide>
        <p15:guide id="16" orient="horz" pos="8153">
          <p15:clr>
            <a:srgbClr val="FBAE40"/>
          </p15:clr>
        </p15:guide>
        <p15:guide id="20" orient="horz" pos="3073">
          <p15:clr>
            <a:srgbClr val="FBAE40"/>
          </p15:clr>
        </p15:guide>
        <p15:guide id="21" orient="horz" pos="388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A1C6EAC-D74C-449E-BB3A-09C96EE187F4}"/>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a:extLst>
              <a:ext uri="{FF2B5EF4-FFF2-40B4-BE49-F238E27FC236}">
                <a16:creationId xmlns:a16="http://schemas.microsoft.com/office/drawing/2014/main" id="{783986A9-9A63-4C1F-8683-1FA2C9756A12}"/>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a:extLst>
              <a:ext uri="{FF2B5EF4-FFF2-40B4-BE49-F238E27FC236}">
                <a16:creationId xmlns:a16="http://schemas.microsoft.com/office/drawing/2014/main" id="{7BF6E8E8-ED00-477C-86AB-7AF889402C01}"/>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a:extLst>
              <a:ext uri="{FF2B5EF4-FFF2-40B4-BE49-F238E27FC236}">
                <a16:creationId xmlns:a16="http://schemas.microsoft.com/office/drawing/2014/main" id="{2816222C-9E81-4982-B62F-A7D25684B936}"/>
              </a:ext>
            </a:extLst>
          </p:cNvPr>
          <p:cNvGrpSpPr/>
          <p:nvPr/>
        </p:nvGrpSpPr>
        <p:grpSpPr>
          <a:xfrm>
            <a:off x="-3386918" y="1009241"/>
            <a:ext cx="2795791" cy="348813"/>
            <a:chOff x="-5043485" y="1324983"/>
            <a:chExt cx="4785749" cy="538842"/>
          </a:xfrm>
        </p:grpSpPr>
        <p:sp>
          <p:nvSpPr>
            <p:cNvPr id="83" name="矩形 82">
              <a:extLst>
                <a:ext uri="{FF2B5EF4-FFF2-40B4-BE49-F238E27FC236}">
                  <a16:creationId xmlns:a16="http://schemas.microsoft.com/office/drawing/2014/main" id="{202A6453-FA11-4DE9-95F7-BCC05634195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FFAAD43E-AB9A-4ACD-8BEB-41A51B965A1E}"/>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16755F09-F9FC-472C-A008-7FE730243869}"/>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F07EF8F-AE63-452D-B2F3-484F32CB6856}"/>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a:extLst>
              <a:ext uri="{FF2B5EF4-FFF2-40B4-BE49-F238E27FC236}">
                <a16:creationId xmlns:a16="http://schemas.microsoft.com/office/drawing/2014/main" id="{76D3A509-F178-40F1-92A3-6255525A921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a:extLst>
              <a:ext uri="{FF2B5EF4-FFF2-40B4-BE49-F238E27FC236}">
                <a16:creationId xmlns:a16="http://schemas.microsoft.com/office/drawing/2014/main" id="{3E50086D-A816-4FD9-B1C5-7AAA09700F6A}"/>
              </a:ext>
            </a:extLst>
          </p:cNvPr>
          <p:cNvGrpSpPr/>
          <p:nvPr/>
        </p:nvGrpSpPr>
        <p:grpSpPr>
          <a:xfrm>
            <a:off x="-3386918" y="1862479"/>
            <a:ext cx="2795791" cy="348813"/>
            <a:chOff x="16164196" y="17668285"/>
            <a:chExt cx="4785749" cy="486635"/>
          </a:xfrm>
        </p:grpSpPr>
        <p:sp>
          <p:nvSpPr>
            <p:cNvPr id="116" name="矩形 115">
              <a:extLst>
                <a:ext uri="{FF2B5EF4-FFF2-40B4-BE49-F238E27FC236}">
                  <a16:creationId xmlns:a16="http://schemas.microsoft.com/office/drawing/2014/main" id="{8D45C010-9505-4363-92ED-32841CCD0AF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91DD7213-FF39-4102-B440-C37E32AF07B6}"/>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5655B82C-91B5-4CE2-AA4B-5F4729920F0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4411C692-76C9-4E32-9305-3D2CC085E45E}"/>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a:extLst>
              <a:ext uri="{FF2B5EF4-FFF2-40B4-BE49-F238E27FC236}">
                <a16:creationId xmlns:a16="http://schemas.microsoft.com/office/drawing/2014/main" id="{75CAEE26-63CD-43C1-845C-08D553705AD4}"/>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80412CC-0A91-4197-8113-0A33AC372E35}"/>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3E8F3622-653B-4FFD-9932-8D9815568C72}"/>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C1A06EE2-5A44-45B5-AFE7-84090FDDCA7D}"/>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a:extLst>
              <a:ext uri="{FF2B5EF4-FFF2-40B4-BE49-F238E27FC236}">
                <a16:creationId xmlns:a16="http://schemas.microsoft.com/office/drawing/2014/main" id="{428063FA-B5CF-4B8F-AA21-365E11C7D7DF}"/>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a:extLst>
              <a:ext uri="{FF2B5EF4-FFF2-40B4-BE49-F238E27FC236}">
                <a16:creationId xmlns:a16="http://schemas.microsoft.com/office/drawing/2014/main" id="{2FB29870-7F81-48E0-9CEF-A4F9AF2CF01E}"/>
              </a:ext>
            </a:extLst>
          </p:cNvPr>
          <p:cNvGrpSpPr/>
          <p:nvPr/>
        </p:nvGrpSpPr>
        <p:grpSpPr>
          <a:xfrm>
            <a:off x="-3398070" y="4458239"/>
            <a:ext cx="2806943" cy="351124"/>
            <a:chOff x="-3429000" y="9944467"/>
            <a:chExt cx="3171264" cy="702248"/>
          </a:xfrm>
        </p:grpSpPr>
        <p:sp>
          <p:nvSpPr>
            <p:cNvPr id="127" name="矩形 126">
              <a:extLst>
                <a:ext uri="{FF2B5EF4-FFF2-40B4-BE49-F238E27FC236}">
                  <a16:creationId xmlns:a16="http://schemas.microsoft.com/office/drawing/2014/main" id="{B7D53EEC-00C1-4825-99A6-08CF719DF74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8547D20C-4A1F-43AE-B576-4250DB5838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174380BC-E7A0-46C6-8245-8422C3CC3A2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67A59BF-B646-4495-A0E0-B17C14DD70C6}"/>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a:extLst>
              <a:ext uri="{FF2B5EF4-FFF2-40B4-BE49-F238E27FC236}">
                <a16:creationId xmlns:a16="http://schemas.microsoft.com/office/drawing/2014/main" id="{059083EE-0C5A-4126-8F96-915D2D3F88D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a:extLst>
              <a:ext uri="{FF2B5EF4-FFF2-40B4-BE49-F238E27FC236}">
                <a16:creationId xmlns:a16="http://schemas.microsoft.com/office/drawing/2014/main" id="{E8116737-AAAE-4BCE-8881-10CB2A77DABC}"/>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7A954988-FFFD-42E5-8B51-FCBE92D28D06}"/>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EA3EE07-DE7A-4C07-A3C3-9CB6FF53FFC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B0142FF1-C457-425F-9461-F99BA4ED7F2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6786003C-F295-407F-95FD-87D4EA3FE4BD}"/>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52B2DFBC-29F4-40E0-B57F-ED2468E83996}"/>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86F1494F-C83C-4E42-87C8-F4526856CF96}"/>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EFAEA67C-5D47-4C50-9C55-07175ADF1CF2}"/>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926C737-6B32-41A0-98B3-E7E4E6061067}"/>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A2D7E8-8E99-44D6-A2C5-759047C797D7}"/>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511A0ED4-9628-44D9-8F67-CAB08B15C33F}"/>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3A9CE24F-2BCB-43B3-A3AB-1411BE09EB25}"/>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D5EFEBF7-A366-48BC-9B99-124902AD53A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78886D46-F137-4D1D-B6BD-BEEFFC897379}"/>
              </a:ext>
            </a:extLst>
          </p:cNvPr>
          <p:cNvGrpSpPr/>
          <p:nvPr/>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F5EDAF70-7F14-43F6-B5E3-4415EEA310BB}"/>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61CEC496-210D-4351-A90B-ADC6B435DB5E}"/>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E8394EB2-B65F-4590-BC56-2DEF9490873E}"/>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148222B2-96FA-4870-8FAF-92278301D5A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CA990CC1-0372-4631-BD53-FFD250E8D139}"/>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a:extLst>
              <a:ext uri="{FF2B5EF4-FFF2-40B4-BE49-F238E27FC236}">
                <a16:creationId xmlns:a16="http://schemas.microsoft.com/office/drawing/2014/main" id="{5C72FF8E-7076-4A65-9083-EA2AB5EFB26B}"/>
              </a:ext>
            </a:extLst>
          </p:cNvPr>
          <p:cNvGrpSpPr/>
          <p:nvPr/>
        </p:nvGrpSpPr>
        <p:grpSpPr>
          <a:xfrm>
            <a:off x="-3388739" y="3603967"/>
            <a:ext cx="2797612" cy="348813"/>
            <a:chOff x="10651243" y="17726064"/>
            <a:chExt cx="4775839" cy="526796"/>
          </a:xfrm>
        </p:grpSpPr>
        <p:sp>
          <p:nvSpPr>
            <p:cNvPr id="152" name="矩形 151">
              <a:extLst>
                <a:ext uri="{FF2B5EF4-FFF2-40B4-BE49-F238E27FC236}">
                  <a16:creationId xmlns:a16="http://schemas.microsoft.com/office/drawing/2014/main" id="{BDDC4288-CE49-47F8-8346-4F04B6321DE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76FF4F58-E76F-4D91-AADE-26FB1B2A796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B76174BF-F8E2-43BE-B9D8-E760331A6E0D}"/>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6755A15-8461-4FAD-A44A-B00A5966F672}"/>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F97E3E23-E438-4C50-AF76-4D672A4E190B}"/>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a:extLst>
              <a:ext uri="{FF2B5EF4-FFF2-40B4-BE49-F238E27FC236}">
                <a16:creationId xmlns:a16="http://schemas.microsoft.com/office/drawing/2014/main" id="{C6832770-6E47-42BA-AC84-7E1F9C210598}"/>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F653F43E-0991-476A-9678-190E90E34B3C}"/>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C0CBB01A-910A-44C7-A536-292554DA85D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1E5679E1-2B31-4FDA-91F9-7C12CF82FD2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9A2B7A85-667A-475E-A961-D0D009227BB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41245889-D887-458C-9EA7-751F77DD16C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998DFA5A-28BE-4E3B-9100-B317DD0B8183}"/>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a:extLst>
              <a:ext uri="{FF2B5EF4-FFF2-40B4-BE49-F238E27FC236}">
                <a16:creationId xmlns:a16="http://schemas.microsoft.com/office/drawing/2014/main" id="{A72C82FA-F9C4-0443-AE12-0400822AB902}"/>
              </a:ext>
            </a:extLst>
          </p:cNvPr>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253988869"/>
      </p:ext>
    </p:extLst>
  </p:cSld>
  <p:clrMapOvr>
    <a:masterClrMapping/>
  </p:clrMapOvr>
  <p:extLst>
    <p:ext uri="{DCECCB84-F9BA-43D5-87BE-67443E8EF086}">
      <p15:sldGuideLst xmlns:p15="http://schemas.microsoft.com/office/powerpoint/2012/main">
        <p15:guide id="11" pos="694">
          <p15:clr>
            <a:srgbClr val="FBAE40"/>
          </p15:clr>
        </p15:guide>
        <p15:guide id="12" pos="354">
          <p15:clr>
            <a:srgbClr val="FBAE40"/>
          </p15:clr>
        </p15:guide>
        <p15:guide id="14" pos="14620">
          <p15:clr>
            <a:srgbClr val="FBAE40"/>
          </p15:clr>
        </p15:guide>
        <p15:guide id="15" pos="15006">
          <p15:clr>
            <a:srgbClr val="FBAE40"/>
          </p15:clr>
        </p15:guide>
        <p15:guide id="24" orient="horz" pos="8153">
          <p15:clr>
            <a:srgbClr val="FBAE40"/>
          </p15:clr>
        </p15:guide>
        <p15:guide id="25" orient="horz" pos="487">
          <p15:clr>
            <a:srgbClr val="FBAE40"/>
          </p15:clr>
        </p15:guide>
        <p15:guide id="26" orient="horz" pos="168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a:extLst>
              <a:ext uri="{FF2B5EF4-FFF2-40B4-BE49-F238E27FC236}">
                <a16:creationId xmlns:a16="http://schemas.microsoft.com/office/drawing/2014/main" id="{A72C82FA-F9C4-0443-AE12-0400822AB902}"/>
              </a:ext>
            </a:extLst>
          </p:cNvPr>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a:extLst>
              <a:ext uri="{FF2B5EF4-FFF2-40B4-BE49-F238E27FC236}">
                <a16:creationId xmlns:a16="http://schemas.microsoft.com/office/drawing/2014/main" id="{4AD5F27D-D5C7-4A9F-9875-09709C9E9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a:extLst>
              <a:ext uri="{FF2B5EF4-FFF2-40B4-BE49-F238E27FC236}">
                <a16:creationId xmlns:a16="http://schemas.microsoft.com/office/drawing/2014/main" id="{06674B41-8AB5-418A-B2A6-A4E1CEB01D05}"/>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a:extLst>
              <a:ext uri="{FF2B5EF4-FFF2-40B4-BE49-F238E27FC236}">
                <a16:creationId xmlns:a16="http://schemas.microsoft.com/office/drawing/2014/main" id="{E5D135F8-CE83-45AA-9046-9423636D71A8}"/>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a:extLst>
              <a:ext uri="{FF2B5EF4-FFF2-40B4-BE49-F238E27FC236}">
                <a16:creationId xmlns:a16="http://schemas.microsoft.com/office/drawing/2014/main" id="{BC91147A-04F1-4334-83E7-E59B129AE63B}"/>
              </a:ext>
            </a:extLst>
          </p:cNvPr>
          <p:cNvGrpSpPr/>
          <p:nvPr/>
        </p:nvGrpSpPr>
        <p:grpSpPr>
          <a:xfrm>
            <a:off x="-3386918" y="1009241"/>
            <a:ext cx="2795791" cy="348813"/>
            <a:chOff x="-5043485" y="1324983"/>
            <a:chExt cx="4785749" cy="538842"/>
          </a:xfrm>
        </p:grpSpPr>
        <p:sp>
          <p:nvSpPr>
            <p:cNvPr id="112" name="矩形 111">
              <a:extLst>
                <a:ext uri="{FF2B5EF4-FFF2-40B4-BE49-F238E27FC236}">
                  <a16:creationId xmlns:a16="http://schemas.microsoft.com/office/drawing/2014/main" id="{F15B98BC-8F57-41B1-8A1C-7A8E834342E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AFD15B29-3001-43AA-B0BA-F13276D0A6F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9A8A9205-5B21-4B94-B412-A4C16DE03D2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290AC77C-75CD-42C5-BAF5-1BCC42B9230F}"/>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a:extLst>
              <a:ext uri="{FF2B5EF4-FFF2-40B4-BE49-F238E27FC236}">
                <a16:creationId xmlns:a16="http://schemas.microsoft.com/office/drawing/2014/main" id="{D6E44363-DFE6-4D67-851F-F665EB66A1FE}"/>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a:extLst>
              <a:ext uri="{FF2B5EF4-FFF2-40B4-BE49-F238E27FC236}">
                <a16:creationId xmlns:a16="http://schemas.microsoft.com/office/drawing/2014/main" id="{D79B0E22-ADE6-44A4-8AB2-22731488D53F}"/>
              </a:ext>
            </a:extLst>
          </p:cNvPr>
          <p:cNvGrpSpPr/>
          <p:nvPr/>
        </p:nvGrpSpPr>
        <p:grpSpPr>
          <a:xfrm>
            <a:off x="-3386918" y="1862479"/>
            <a:ext cx="2795791" cy="348813"/>
            <a:chOff x="16164196" y="17668285"/>
            <a:chExt cx="4785749" cy="486635"/>
          </a:xfrm>
        </p:grpSpPr>
        <p:sp>
          <p:nvSpPr>
            <p:cNvPr id="118" name="矩形 117">
              <a:extLst>
                <a:ext uri="{FF2B5EF4-FFF2-40B4-BE49-F238E27FC236}">
                  <a16:creationId xmlns:a16="http://schemas.microsoft.com/office/drawing/2014/main" id="{C1009C96-2E96-4ACB-92F9-674430C337BB}"/>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D6A8EAA3-71AD-44D3-8110-770AAE2911C1}"/>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7D5099CC-3A87-4B0F-8799-797A5B24275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4BAD3E1A-B640-4BAD-B3B9-EDFD92AB073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a:extLst>
              <a:ext uri="{FF2B5EF4-FFF2-40B4-BE49-F238E27FC236}">
                <a16:creationId xmlns:a16="http://schemas.microsoft.com/office/drawing/2014/main" id="{E6081A9A-FE9E-493E-BFB8-5527ACD7BA8C}"/>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964A4DA9-C654-4629-9B88-8C120CBD9143}"/>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3960D003-2CBE-4A3F-8F1B-9155474EA13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C216689-237B-4999-AEC7-CB5C1B85D910}"/>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122D17B5-E76E-4C73-B785-50DACF6A6C40}"/>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a:extLst>
              <a:ext uri="{FF2B5EF4-FFF2-40B4-BE49-F238E27FC236}">
                <a16:creationId xmlns:a16="http://schemas.microsoft.com/office/drawing/2014/main" id="{1C5BCE5C-9A4A-44CE-B076-8223A072EED6}"/>
              </a:ext>
            </a:extLst>
          </p:cNvPr>
          <p:cNvGrpSpPr/>
          <p:nvPr/>
        </p:nvGrpSpPr>
        <p:grpSpPr>
          <a:xfrm>
            <a:off x="-3398070" y="4458239"/>
            <a:ext cx="2806943" cy="351124"/>
            <a:chOff x="-3429000" y="9944467"/>
            <a:chExt cx="3171264" cy="702248"/>
          </a:xfrm>
        </p:grpSpPr>
        <p:sp>
          <p:nvSpPr>
            <p:cNvPr id="134" name="矩形 133">
              <a:extLst>
                <a:ext uri="{FF2B5EF4-FFF2-40B4-BE49-F238E27FC236}">
                  <a16:creationId xmlns:a16="http://schemas.microsoft.com/office/drawing/2014/main" id="{C4FF9E1F-736C-4BB0-BC8F-B19842F96B1C}"/>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DE7E864A-ACEE-441D-A591-E1162D7AA7F0}"/>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486CED56-4F70-45D3-939E-047B4F1C3750}"/>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D4EA556-D66E-49BB-8250-6D4CC9FDC26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6C23F85E-E61C-481D-A958-9F44748BAD78}"/>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a:extLst>
              <a:ext uri="{FF2B5EF4-FFF2-40B4-BE49-F238E27FC236}">
                <a16:creationId xmlns:a16="http://schemas.microsoft.com/office/drawing/2014/main" id="{43825588-F53E-4D53-87F1-1F7F5F084A9D}"/>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FA5127E7-58BD-4DCE-B590-C6F71604C19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9194E39A-9CDC-44DC-A683-BD2033EF135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8AFE8B00-A0EF-4423-BB33-61331F539F5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a:extLst>
              <a:ext uri="{FF2B5EF4-FFF2-40B4-BE49-F238E27FC236}">
                <a16:creationId xmlns:a16="http://schemas.microsoft.com/office/drawing/2014/main" id="{6A26F3A1-5B2F-4F8E-A535-132CE2F9CC67}"/>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a:extLst>
              <a:ext uri="{FF2B5EF4-FFF2-40B4-BE49-F238E27FC236}">
                <a16:creationId xmlns:a16="http://schemas.microsoft.com/office/drawing/2014/main" id="{C5E28761-5482-4E31-B473-3823DC9B407C}"/>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CAC9E3AF-0034-4CB9-B634-61C302400374}"/>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0220C5A9-BBCB-4A16-9619-C5BCCDCDD3A7}"/>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a:extLst>
              <a:ext uri="{FF2B5EF4-FFF2-40B4-BE49-F238E27FC236}">
                <a16:creationId xmlns:a16="http://schemas.microsoft.com/office/drawing/2014/main" id="{DD2F255E-AA79-4D27-8226-0110A82BAF7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9AD7F584-91C4-40D7-A1E5-0E9EB2B11B24}"/>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56A023D3-2E60-48AF-8544-0E14E91D7CC1}"/>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a:extLst>
              <a:ext uri="{FF2B5EF4-FFF2-40B4-BE49-F238E27FC236}">
                <a16:creationId xmlns:a16="http://schemas.microsoft.com/office/drawing/2014/main" id="{7AE79BA5-186D-4484-A161-FF234B43149C}"/>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E770161A-C010-4034-8C30-761596210AB3}"/>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a:extLst>
              <a:ext uri="{FF2B5EF4-FFF2-40B4-BE49-F238E27FC236}">
                <a16:creationId xmlns:a16="http://schemas.microsoft.com/office/drawing/2014/main" id="{3FB893A0-0F1E-4E37-9C7A-13ADD2532A41}"/>
              </a:ext>
            </a:extLst>
          </p:cNvPr>
          <p:cNvGrpSpPr/>
          <p:nvPr/>
        </p:nvGrpSpPr>
        <p:grpSpPr>
          <a:xfrm>
            <a:off x="-3400879" y="2739059"/>
            <a:ext cx="2809752" cy="348813"/>
            <a:chOff x="5058585" y="17714855"/>
            <a:chExt cx="4833751" cy="515167"/>
          </a:xfrm>
        </p:grpSpPr>
        <p:sp>
          <p:nvSpPr>
            <p:cNvPr id="164" name="矩形 163">
              <a:extLst>
                <a:ext uri="{FF2B5EF4-FFF2-40B4-BE49-F238E27FC236}">
                  <a16:creationId xmlns:a16="http://schemas.microsoft.com/office/drawing/2014/main" id="{35ECC9D0-D90B-4F29-8A4A-5BBB0F2EBC84}"/>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a:extLst>
                <a:ext uri="{FF2B5EF4-FFF2-40B4-BE49-F238E27FC236}">
                  <a16:creationId xmlns:a16="http://schemas.microsoft.com/office/drawing/2014/main" id="{1227F7A9-7029-4AA5-9FD8-97489E8B3DE5}"/>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a:extLst>
                <a:ext uri="{FF2B5EF4-FFF2-40B4-BE49-F238E27FC236}">
                  <a16:creationId xmlns:a16="http://schemas.microsoft.com/office/drawing/2014/main" id="{BF16D61C-8485-44CE-B69B-A95034BA5F17}"/>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a:extLst>
                <a:ext uri="{FF2B5EF4-FFF2-40B4-BE49-F238E27FC236}">
                  <a16:creationId xmlns:a16="http://schemas.microsoft.com/office/drawing/2014/main" id="{05D749CE-B6CD-4D00-A7AC-B971CC781EB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a:extLst>
              <a:ext uri="{FF2B5EF4-FFF2-40B4-BE49-F238E27FC236}">
                <a16:creationId xmlns:a16="http://schemas.microsoft.com/office/drawing/2014/main" id="{8CC4BF9F-60C3-4D62-8707-B7D528AAC2E2}"/>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a:extLst>
              <a:ext uri="{FF2B5EF4-FFF2-40B4-BE49-F238E27FC236}">
                <a16:creationId xmlns:a16="http://schemas.microsoft.com/office/drawing/2014/main" id="{208D2C90-A5A0-42C3-BECD-F04A94DDA0B7}"/>
              </a:ext>
            </a:extLst>
          </p:cNvPr>
          <p:cNvGrpSpPr/>
          <p:nvPr/>
        </p:nvGrpSpPr>
        <p:grpSpPr>
          <a:xfrm>
            <a:off x="-3388739" y="3603967"/>
            <a:ext cx="2797612" cy="348813"/>
            <a:chOff x="10651243" y="17726064"/>
            <a:chExt cx="4775839" cy="526796"/>
          </a:xfrm>
        </p:grpSpPr>
        <p:sp>
          <p:nvSpPr>
            <p:cNvPr id="197" name="矩形 196">
              <a:extLst>
                <a:ext uri="{FF2B5EF4-FFF2-40B4-BE49-F238E27FC236}">
                  <a16:creationId xmlns:a16="http://schemas.microsoft.com/office/drawing/2014/main" id="{F16E1CE0-9DA7-46D7-9FB2-66C40CEC2587}"/>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a:extLst>
                <a:ext uri="{FF2B5EF4-FFF2-40B4-BE49-F238E27FC236}">
                  <a16:creationId xmlns:a16="http://schemas.microsoft.com/office/drawing/2014/main" id="{085154BD-7974-436C-B9CC-0330F35FE180}"/>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a:extLst>
                <a:ext uri="{FF2B5EF4-FFF2-40B4-BE49-F238E27FC236}">
                  <a16:creationId xmlns:a16="http://schemas.microsoft.com/office/drawing/2014/main" id="{C75C2875-0243-40FE-B640-2C168C9FB759}"/>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a:extLst>
                <a:ext uri="{FF2B5EF4-FFF2-40B4-BE49-F238E27FC236}">
                  <a16:creationId xmlns:a16="http://schemas.microsoft.com/office/drawing/2014/main" id="{9B4E4A8A-CABD-44C8-B766-8BB99340B4A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a:extLst>
              <a:ext uri="{FF2B5EF4-FFF2-40B4-BE49-F238E27FC236}">
                <a16:creationId xmlns:a16="http://schemas.microsoft.com/office/drawing/2014/main" id="{69892798-8E7E-4D7D-956C-66164D4A76BC}"/>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a:extLst>
              <a:ext uri="{FF2B5EF4-FFF2-40B4-BE49-F238E27FC236}">
                <a16:creationId xmlns:a16="http://schemas.microsoft.com/office/drawing/2014/main" id="{62CFD1B9-0EDD-45D9-A8F7-724DAF4E37BC}"/>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a:extLst>
              <a:ext uri="{FF2B5EF4-FFF2-40B4-BE49-F238E27FC236}">
                <a16:creationId xmlns:a16="http://schemas.microsoft.com/office/drawing/2014/main" id="{5316823E-2E3E-442F-AD2B-A56F078941A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a:extLst>
              <a:ext uri="{FF2B5EF4-FFF2-40B4-BE49-F238E27FC236}">
                <a16:creationId xmlns:a16="http://schemas.microsoft.com/office/drawing/2014/main" id="{67AA035E-EC32-4818-8199-87DC61E70613}"/>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a:extLst>
              <a:ext uri="{FF2B5EF4-FFF2-40B4-BE49-F238E27FC236}">
                <a16:creationId xmlns:a16="http://schemas.microsoft.com/office/drawing/2014/main" id="{6494D6F7-EE5E-41A8-9603-7401609B691A}"/>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a:extLst>
              <a:ext uri="{FF2B5EF4-FFF2-40B4-BE49-F238E27FC236}">
                <a16:creationId xmlns:a16="http://schemas.microsoft.com/office/drawing/2014/main" id="{2BE82605-1D12-49E4-A44E-8AE39FFF50FC}"/>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a:extLst>
              <a:ext uri="{FF2B5EF4-FFF2-40B4-BE49-F238E27FC236}">
                <a16:creationId xmlns:a16="http://schemas.microsoft.com/office/drawing/2014/main" id="{EFB143BA-D72E-469E-801A-7234BF882C53}"/>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a:extLst>
              <a:ext uri="{FF2B5EF4-FFF2-40B4-BE49-F238E27FC236}">
                <a16:creationId xmlns:a16="http://schemas.microsoft.com/office/drawing/2014/main" id="{D7E05293-B8E2-4425-9BD1-D7EEAC5FABC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92286827"/>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3" pos="14257">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a:extLst>
              <a:ext uri="{FF2B5EF4-FFF2-40B4-BE49-F238E27FC236}">
                <a16:creationId xmlns:a16="http://schemas.microsoft.com/office/drawing/2014/main" id="{279C9538-19F1-4728-8A81-B58A86C4196F}"/>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DFA2B352-4CD5-401F-B68E-B90A27080C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a:extLst>
              <a:ext uri="{FF2B5EF4-FFF2-40B4-BE49-F238E27FC236}">
                <a16:creationId xmlns:a16="http://schemas.microsoft.com/office/drawing/2014/main" id="{C0D2A1BE-CD80-4C78-95BC-36125B6A602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a:extLst>
              <a:ext uri="{FF2B5EF4-FFF2-40B4-BE49-F238E27FC236}">
                <a16:creationId xmlns:a16="http://schemas.microsoft.com/office/drawing/2014/main" id="{316979F3-AB28-4B7C-B2CA-22C3FDDD6DF4}"/>
              </a:ext>
            </a:extLst>
          </p:cNvPr>
          <p:cNvGrpSpPr/>
          <p:nvPr/>
        </p:nvGrpSpPr>
        <p:grpSpPr>
          <a:xfrm>
            <a:off x="-3386918" y="1009241"/>
            <a:ext cx="2795791" cy="348813"/>
            <a:chOff x="-5043485" y="1324983"/>
            <a:chExt cx="4785749" cy="538842"/>
          </a:xfrm>
        </p:grpSpPr>
        <p:sp>
          <p:nvSpPr>
            <p:cNvPr id="95" name="矩形 94">
              <a:extLst>
                <a:ext uri="{FF2B5EF4-FFF2-40B4-BE49-F238E27FC236}">
                  <a16:creationId xmlns:a16="http://schemas.microsoft.com/office/drawing/2014/main" id="{ED78EA44-CDD0-4696-870E-21125047A09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065B72C0-F403-495A-86AE-52CA6B14CC9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0539E742-3010-4495-B416-823DA1419953}"/>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F215BB35-BA3E-4C76-AD80-60D8D16B7CFB}"/>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1E4CF0F8-BEEC-44A3-832A-F9123A70EB6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4D077FF3-CA81-46CA-B439-85B81C69ABA2}"/>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8035B28E-D07C-4719-9695-3D66C1D78F5C}"/>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0EFC4868-2B54-4F53-9193-18C747E8061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FFDD4B0-0BDD-4E41-A0AE-E58AE8E6E57F}"/>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674D51B-7F31-4310-830A-B718C853759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E44180D2-ABFA-40E3-AF4B-9A3FA568BC0F}"/>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5D10A8EC-0459-45B7-B74C-60D721F50D8C}"/>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46E373E9-47BF-489A-8FFE-A2589C9447A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FB325073-578B-484B-BC75-814D21924F0B}"/>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3977C043-F391-4C80-8382-6B9EF0409DEC}"/>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09FA1D2-FF4B-4A68-9836-128C092E8330}"/>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5DD2B52D-D03A-46EA-9036-7826FA77543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A08D16E-FE00-4D01-9906-38DE7771F9D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5F4DBF-AD4A-40B9-BC9A-6EE67D8910D5}"/>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C8121941-FF48-484A-B36C-7456EA7A22E5}"/>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E3D243A6-7D56-4EEA-9140-546ADF68D6C5}"/>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7CF0A91C-5B83-461B-A627-C3D5191CF094}"/>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EE997C9-ADE4-46DF-9E5C-DB3A96ADE742}"/>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F98C0C3-0D81-4B52-8DA3-BB29C73B804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F46A4C51-AE1E-4D40-BF4D-E6F906933ABB}"/>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24C3CE5B-A38C-4F90-B739-2FB57AB9EF49}"/>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1EC2F592-C075-4231-BD7A-A0E3F318B45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9C4B1807-E501-4C44-9EDA-28C417E4CAB2}"/>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864C961F-B330-4E96-9867-056A7D824B83}"/>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26E94961-2308-415A-BA60-DC073A4691BF}"/>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5E6BF854-B896-4343-9602-2602C7BFB95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9EED28A9-F932-4E5A-B226-6AD4F1BD048B}"/>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2EFC5B9-566D-454E-BDA6-70D1F7B69DF9}"/>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F3808BA9-B654-48EA-94EC-EE7E612C546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FFED0AD4-0D37-424E-A867-5F618D03BF13}"/>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A7568DC4-D41C-4B2B-9FBB-C3DC7BBA59A6}"/>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0111ABE4-F1F4-48AB-9A4C-44D1F6BA713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F3E78272-0CC7-4327-A36C-84336E760D4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836A840B-ED83-433C-8087-45ABBCCBE5A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96EA8E04-2B32-4B05-8E25-38BF5F5A845A}"/>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6C007591-715E-4CD3-8B3E-1AA3E6A27DD3}"/>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B8060B1-220A-4028-AF67-BE069C3BE3B4}"/>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CF6988CA-CAF9-4A72-B0D4-0EC88AA6D25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CC55163B-0EFB-43C0-9523-57096C07925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89C99F8F-F9D4-49EB-AFB8-BAE0FF50C34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E62C66B0-87EF-4715-8E74-DF652B9B66D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4D38BEC6-F45F-4379-B324-823600B3DCBD}"/>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9067A64-277B-44BB-9BBD-E44F9793C951}"/>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CA2F9A09-ECEA-48B0-AB23-D1799AF20B4A}"/>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9BAC7F13-A20B-47B6-BD2F-E4B64D178C7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5730128F-78D6-4472-81BB-99618AEE71FA}"/>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6BBBA7A-F7D4-461D-B7C6-3467E31A7DD8}"/>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C4E2C816-E7B4-42E8-9129-ED3BD5A43A97}"/>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a:extLst>
              <a:ext uri="{FF2B5EF4-FFF2-40B4-BE49-F238E27FC236}">
                <a16:creationId xmlns:a16="http://schemas.microsoft.com/office/drawing/2014/main" id="{CAABAA1D-4EB9-4D6C-B2A6-778ABB2DCE95}"/>
              </a:ext>
            </a:extLst>
          </p:cNvPr>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a:extLst>
              <a:ext uri="{FF2B5EF4-FFF2-40B4-BE49-F238E27FC236}">
                <a16:creationId xmlns:a16="http://schemas.microsoft.com/office/drawing/2014/main" id="{CAABAA1D-4EB9-4D6C-B2A6-778ABB2DCE95}"/>
              </a:ext>
            </a:extLst>
          </p:cNvPr>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7664614"/>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4" orient="horz" pos="8153">
          <p15:clr>
            <a:srgbClr val="FBAE40"/>
          </p15:clr>
        </p15:guide>
        <p15:guide id="25" pos="14211">
          <p15:clr>
            <a:srgbClr val="FBAE40"/>
          </p15:clr>
        </p15:guide>
        <p15:guide id="26" pos="7113">
          <p15:clr>
            <a:srgbClr val="FBAE40"/>
          </p15:clr>
        </p15:guide>
        <p15:guide id="27" pos="8178">
          <p15:clr>
            <a:srgbClr val="FBAE40"/>
          </p15:clr>
        </p15:guide>
        <p15:guide id="28" orient="horz" pos="1666">
          <p15:clr>
            <a:srgbClr val="FBAE40"/>
          </p15:clr>
        </p15:guide>
        <p15:guide id="29" orient="horz" pos="196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a:extLst>
              <a:ext uri="{FF2B5EF4-FFF2-40B4-BE49-F238E27FC236}">
                <a16:creationId xmlns:a16="http://schemas.microsoft.com/office/drawing/2014/main" id="{E4437152-43C5-4A53-A79E-4741B3D0DCD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FFFD7C7D-9115-4595-A677-B9C1B8A216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a:extLst>
              <a:ext uri="{FF2B5EF4-FFF2-40B4-BE49-F238E27FC236}">
                <a16:creationId xmlns:a16="http://schemas.microsoft.com/office/drawing/2014/main" id="{DBC33B6B-FA31-4F36-AFEB-D670552957B0}"/>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a:extLst>
              <a:ext uri="{FF2B5EF4-FFF2-40B4-BE49-F238E27FC236}">
                <a16:creationId xmlns:a16="http://schemas.microsoft.com/office/drawing/2014/main" id="{5BABF5AA-8DDE-4903-8016-E1E30530DA98}"/>
              </a:ext>
            </a:extLst>
          </p:cNvPr>
          <p:cNvGrpSpPr/>
          <p:nvPr/>
        </p:nvGrpSpPr>
        <p:grpSpPr>
          <a:xfrm>
            <a:off x="-3386918" y="1009241"/>
            <a:ext cx="2795791" cy="348813"/>
            <a:chOff x="-5043485" y="1324983"/>
            <a:chExt cx="4785749" cy="538842"/>
          </a:xfrm>
        </p:grpSpPr>
        <p:sp>
          <p:nvSpPr>
            <p:cNvPr id="91" name="矩形 90">
              <a:extLst>
                <a:ext uri="{FF2B5EF4-FFF2-40B4-BE49-F238E27FC236}">
                  <a16:creationId xmlns:a16="http://schemas.microsoft.com/office/drawing/2014/main" id="{3DEE79CD-2C30-4C38-BB13-83A0241E71D3}"/>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6DB2988F-F504-4C90-9C12-A98A657E480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3723DA4C-DB9B-4D27-8059-0E3DA7C4DC5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962F6D1D-DA6F-410F-8E15-1D141A9250B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a:extLst>
              <a:ext uri="{FF2B5EF4-FFF2-40B4-BE49-F238E27FC236}">
                <a16:creationId xmlns:a16="http://schemas.microsoft.com/office/drawing/2014/main" id="{F2E2F250-02C6-470C-8562-1F555B8664E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CE0620B3-8099-4579-8DAE-49514FCFB771}"/>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F848A71B-2D6F-46EE-9F5A-CE046EEFCAB9}"/>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61AF48CA-7F46-4B9E-AD96-101DC935742D}"/>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ED19BD06-DC3D-4AA7-B268-BE5F9CBEB24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C4CBCCBB-AAC0-4AE9-A861-3ACEB2A92453}"/>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a:extLst>
              <a:ext uri="{FF2B5EF4-FFF2-40B4-BE49-F238E27FC236}">
                <a16:creationId xmlns:a16="http://schemas.microsoft.com/office/drawing/2014/main" id="{94B7C4E6-EBE4-4204-BE3E-E95A7E63658D}"/>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3403D77A-D70B-44A5-B6FD-234F974B5C36}"/>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BA1334DF-FE9C-4DB7-97C6-2135C367FEAB}"/>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442F617A-656D-4F92-88E2-F4FCC5251EA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798F5253-DE90-4503-ABCA-6E5F89ADF7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a:extLst>
              <a:ext uri="{FF2B5EF4-FFF2-40B4-BE49-F238E27FC236}">
                <a16:creationId xmlns:a16="http://schemas.microsoft.com/office/drawing/2014/main" id="{C5EA7891-CC55-4A39-91F8-C15E6BF42889}"/>
              </a:ext>
            </a:extLst>
          </p:cNvPr>
          <p:cNvGrpSpPr/>
          <p:nvPr/>
        </p:nvGrpSpPr>
        <p:grpSpPr>
          <a:xfrm>
            <a:off x="-3398070" y="4458239"/>
            <a:ext cx="2806943" cy="351124"/>
            <a:chOff x="-3429000" y="9944467"/>
            <a:chExt cx="3171264" cy="702248"/>
          </a:xfrm>
        </p:grpSpPr>
        <p:sp>
          <p:nvSpPr>
            <p:cNvPr id="135" name="矩形 134">
              <a:extLst>
                <a:ext uri="{FF2B5EF4-FFF2-40B4-BE49-F238E27FC236}">
                  <a16:creationId xmlns:a16="http://schemas.microsoft.com/office/drawing/2014/main" id="{7CEE128A-729F-4850-A269-DFB2C7B456D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E47B3DA-6D9B-43A0-ABFE-AE6D16C9E79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CC8E28F-9111-4FC9-81B8-76947AFA66F1}"/>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12EF3B79-FE25-4CA4-B439-CD2E82C5849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a:extLst>
              <a:ext uri="{FF2B5EF4-FFF2-40B4-BE49-F238E27FC236}">
                <a16:creationId xmlns:a16="http://schemas.microsoft.com/office/drawing/2014/main" id="{D6501316-BBCC-4F06-90AD-C0B61CEA933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a:extLst>
              <a:ext uri="{FF2B5EF4-FFF2-40B4-BE49-F238E27FC236}">
                <a16:creationId xmlns:a16="http://schemas.microsoft.com/office/drawing/2014/main" id="{6FA02E92-F890-4042-97D1-11EB3826B9A1}"/>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DD1DDE88-354E-4200-9B60-712EBFCF1BC1}"/>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8441C6FF-3DEF-44DC-8941-DD07F9D9BCC0}"/>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3B61CF1B-9233-4692-8BE8-DFE71E8289F0}"/>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a:extLst>
              <a:ext uri="{FF2B5EF4-FFF2-40B4-BE49-F238E27FC236}">
                <a16:creationId xmlns:a16="http://schemas.microsoft.com/office/drawing/2014/main" id="{680B5FEC-B428-4A35-8EB8-AD75492EA8B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a:extLst>
              <a:ext uri="{FF2B5EF4-FFF2-40B4-BE49-F238E27FC236}">
                <a16:creationId xmlns:a16="http://schemas.microsoft.com/office/drawing/2014/main" id="{CC07F7EA-0586-48DE-88D5-DE2E45A47548}"/>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50B5C654-51C5-4F4F-ACEF-E135C6977470}"/>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D41EEB87-BFB0-435C-BE1A-83E7A0E7648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5020A5E-2474-4F6D-B765-E11D1809A932}"/>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FAA85ED-9904-4783-B7B6-7867E228CD20}"/>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B5D48E44-80AC-4E0A-B46A-3F7C79452D8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a:extLst>
              <a:ext uri="{FF2B5EF4-FFF2-40B4-BE49-F238E27FC236}">
                <a16:creationId xmlns:a16="http://schemas.microsoft.com/office/drawing/2014/main" id="{F173BD95-5A86-4F6C-8728-B681ED09013F}"/>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13D0962C-9567-4147-8036-2893EC5C40D0}"/>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a:extLst>
              <a:ext uri="{FF2B5EF4-FFF2-40B4-BE49-F238E27FC236}">
                <a16:creationId xmlns:a16="http://schemas.microsoft.com/office/drawing/2014/main" id="{1CFE3848-2F28-468F-A4AC-62628EA7079D}"/>
              </a:ext>
            </a:extLst>
          </p:cNvPr>
          <p:cNvGrpSpPr/>
          <p:nvPr/>
        </p:nvGrpSpPr>
        <p:grpSpPr>
          <a:xfrm>
            <a:off x="-3400879" y="2739059"/>
            <a:ext cx="2809752" cy="348813"/>
            <a:chOff x="5058585" y="17714855"/>
            <a:chExt cx="4833751" cy="515167"/>
          </a:xfrm>
        </p:grpSpPr>
        <p:sp>
          <p:nvSpPr>
            <p:cNvPr id="154" name="矩形 153">
              <a:extLst>
                <a:ext uri="{FF2B5EF4-FFF2-40B4-BE49-F238E27FC236}">
                  <a16:creationId xmlns:a16="http://schemas.microsoft.com/office/drawing/2014/main" id="{C45A9922-266D-496F-B096-4114BC45C930}"/>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64777C84-77BC-4DBD-B91F-C3E4361B2871}"/>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30767BE2-D1BE-470B-BC0D-5E334D1D31C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40EFE53B-AC8E-4C2B-A260-BBE778495F29}"/>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a:extLst>
              <a:ext uri="{FF2B5EF4-FFF2-40B4-BE49-F238E27FC236}">
                <a16:creationId xmlns:a16="http://schemas.microsoft.com/office/drawing/2014/main" id="{D5366C01-8ABF-4DC3-A87E-256CE23B3250}"/>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a:extLst>
              <a:ext uri="{FF2B5EF4-FFF2-40B4-BE49-F238E27FC236}">
                <a16:creationId xmlns:a16="http://schemas.microsoft.com/office/drawing/2014/main" id="{8CDC55A7-E72F-47F4-846F-384F0EBEB609}"/>
              </a:ext>
            </a:extLst>
          </p:cNvPr>
          <p:cNvGrpSpPr/>
          <p:nvPr/>
        </p:nvGrpSpPr>
        <p:grpSpPr>
          <a:xfrm>
            <a:off x="-3388739" y="3603967"/>
            <a:ext cx="2797612" cy="348813"/>
            <a:chOff x="10651243" y="17726064"/>
            <a:chExt cx="4775839" cy="526796"/>
          </a:xfrm>
        </p:grpSpPr>
        <p:sp>
          <p:nvSpPr>
            <p:cNvPr id="160" name="矩形 159">
              <a:extLst>
                <a:ext uri="{FF2B5EF4-FFF2-40B4-BE49-F238E27FC236}">
                  <a16:creationId xmlns:a16="http://schemas.microsoft.com/office/drawing/2014/main" id="{8450C48D-CE76-4113-A515-63584D720351}"/>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C26E406F-8AE3-412B-8B47-6D8125A65A3C}"/>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2F8F5A0C-8716-47D8-B927-01DDE65BE1A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35B2E121-1106-4762-8515-CFC1C55F14FF}"/>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2DF041C4-0465-47CD-BFB4-27EC7FB98727}"/>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a:extLst>
              <a:ext uri="{FF2B5EF4-FFF2-40B4-BE49-F238E27FC236}">
                <a16:creationId xmlns:a16="http://schemas.microsoft.com/office/drawing/2014/main" id="{BA0AF572-EBD8-402C-9038-789ABD6F4AD5}"/>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8A6BF612-8BE3-429A-956E-D520BF9AA83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7FCE25F2-B8CB-4E90-A3DC-7F6D6E0FBFB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87110391-3B53-4F1E-AD8F-B79EAA97DE4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7B1121B4-A39D-4DD7-8751-0D3769EE63C6}"/>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22DACFE6-757C-4BF9-84E4-6A4C9F82B8B0}"/>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011BF9F7-36E2-4281-A324-E15751AA8FEA}"/>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a:extLst>
              <a:ext uri="{FF2B5EF4-FFF2-40B4-BE49-F238E27FC236}">
                <a16:creationId xmlns:a16="http://schemas.microsoft.com/office/drawing/2014/main" id="{CAABAA1D-4EB9-4D6C-B2A6-778ABB2DCE95}"/>
              </a:ext>
            </a:extLst>
          </p:cNvPr>
          <p:cNvSpPr>
            <a:spLocks noGrp="1"/>
          </p:cNvSpPr>
          <p:nvPr>
            <p:ph type="body" sz="quarter" idx="63"/>
          </p:nvPr>
        </p:nvSpPr>
        <p:spPr>
          <a:xfrm>
            <a:off x="874770"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a:extLst>
              <a:ext uri="{FF2B5EF4-FFF2-40B4-BE49-F238E27FC236}">
                <a16:creationId xmlns:a16="http://schemas.microsoft.com/office/drawing/2014/main" id="{CAABAA1D-4EB9-4D6C-B2A6-778ABB2DCE95}"/>
              </a:ext>
            </a:extLst>
          </p:cNvPr>
          <p:cNvSpPr>
            <a:spLocks noGrp="1"/>
          </p:cNvSpPr>
          <p:nvPr>
            <p:ph type="body" sz="quarter" idx="65"/>
          </p:nvPr>
        </p:nvSpPr>
        <p:spPr>
          <a:xfrm>
            <a:off x="4673904"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a:extLst>
              <a:ext uri="{FF2B5EF4-FFF2-40B4-BE49-F238E27FC236}">
                <a16:creationId xmlns:a16="http://schemas.microsoft.com/office/drawing/2014/main" id="{CAABAA1D-4EB9-4D6C-B2A6-778ABB2DCE95}"/>
              </a:ext>
            </a:extLst>
          </p:cNvPr>
          <p:cNvSpPr>
            <a:spLocks noGrp="1"/>
          </p:cNvSpPr>
          <p:nvPr>
            <p:ph type="body" sz="quarter" idx="66"/>
          </p:nvPr>
        </p:nvSpPr>
        <p:spPr>
          <a:xfrm>
            <a:off x="8479173"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764259629"/>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257">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guide id="25" pos="14619">
          <p15:clr>
            <a:srgbClr val="FBAE40"/>
          </p15:clr>
        </p15:guide>
        <p15:guide id="26" pos="4686">
          <p15:clr>
            <a:srgbClr val="FBAE40"/>
          </p15:clr>
        </p15:guide>
        <p15:guide id="27" pos="5049">
          <p15:clr>
            <a:srgbClr val="FBAE40"/>
          </p15:clr>
        </p15:guide>
        <p15:guide id="28" pos="5502">
          <p15:clr>
            <a:srgbClr val="FBAE40"/>
          </p15:clr>
        </p15:guide>
        <p15:guide id="30" pos="9471">
          <p15:clr>
            <a:srgbClr val="FBAE40"/>
          </p15:clr>
        </p15:guide>
        <p15:guide id="31" pos="9811">
          <p15:clr>
            <a:srgbClr val="FBAE40"/>
          </p15:clr>
        </p15:guide>
        <p15:guide id="32" pos="10288">
          <p15:clr>
            <a:srgbClr val="FBAE40"/>
          </p15:clr>
        </p15:guide>
        <p15:guide id="33" pos="10673">
          <p15:clr>
            <a:srgbClr val="FBAE40"/>
          </p15:clr>
        </p15:guide>
        <p15:guide id="34" orient="horz" pos="196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3" name="矩形 82">
            <a:extLst>
              <a:ext uri="{FF2B5EF4-FFF2-40B4-BE49-F238E27FC236}">
                <a16:creationId xmlns:a16="http://schemas.microsoft.com/office/drawing/2014/main" id="{48C9F55C-BA16-42C4-BCAB-F3474B0BFC3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a:extLst>
              <a:ext uri="{FF2B5EF4-FFF2-40B4-BE49-F238E27FC236}">
                <a16:creationId xmlns:a16="http://schemas.microsoft.com/office/drawing/2014/main" id="{EEBCB9B6-4D3A-48E5-9E90-492F45326A4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a:extLst>
              <a:ext uri="{FF2B5EF4-FFF2-40B4-BE49-F238E27FC236}">
                <a16:creationId xmlns:a16="http://schemas.microsoft.com/office/drawing/2014/main" id="{3FD7C691-3A70-47F2-A2F0-05338C8E6302}"/>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a:extLst>
              <a:ext uri="{FF2B5EF4-FFF2-40B4-BE49-F238E27FC236}">
                <a16:creationId xmlns:a16="http://schemas.microsoft.com/office/drawing/2014/main" id="{D1D292D1-08E8-489D-A60C-8137F07E644A}"/>
              </a:ext>
            </a:extLst>
          </p:cNvPr>
          <p:cNvGrpSpPr/>
          <p:nvPr/>
        </p:nvGrpSpPr>
        <p:grpSpPr>
          <a:xfrm>
            <a:off x="-3386918" y="1009241"/>
            <a:ext cx="2795791" cy="348813"/>
            <a:chOff x="-5043485" y="1324983"/>
            <a:chExt cx="4785749" cy="538842"/>
          </a:xfrm>
        </p:grpSpPr>
        <p:sp>
          <p:nvSpPr>
            <p:cNvPr id="89" name="矩形 88">
              <a:extLst>
                <a:ext uri="{FF2B5EF4-FFF2-40B4-BE49-F238E27FC236}">
                  <a16:creationId xmlns:a16="http://schemas.microsoft.com/office/drawing/2014/main" id="{28DF166D-861C-4E17-AFC7-01BE03F0806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a:extLst>
                <a:ext uri="{FF2B5EF4-FFF2-40B4-BE49-F238E27FC236}">
                  <a16:creationId xmlns:a16="http://schemas.microsoft.com/office/drawing/2014/main" id="{DCB0697E-964C-405B-AA56-4559D05F0FA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DD6B0342-38EA-4FA8-B228-7EA8956E271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1C0C0379-531C-42ED-ADC1-C2A8FA04C17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a:extLst>
              <a:ext uri="{FF2B5EF4-FFF2-40B4-BE49-F238E27FC236}">
                <a16:creationId xmlns:a16="http://schemas.microsoft.com/office/drawing/2014/main" id="{852FB511-80F7-4825-B800-F2F166712E76}"/>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a:extLst>
              <a:ext uri="{FF2B5EF4-FFF2-40B4-BE49-F238E27FC236}">
                <a16:creationId xmlns:a16="http://schemas.microsoft.com/office/drawing/2014/main" id="{5672C2B1-CE34-41CC-A7CA-E60C3A3C8FFF}"/>
              </a:ext>
            </a:extLst>
          </p:cNvPr>
          <p:cNvGrpSpPr/>
          <p:nvPr/>
        </p:nvGrpSpPr>
        <p:grpSpPr>
          <a:xfrm>
            <a:off x="-3386918" y="1862479"/>
            <a:ext cx="2795791" cy="348813"/>
            <a:chOff x="16164196" y="17668285"/>
            <a:chExt cx="4785749" cy="486635"/>
          </a:xfrm>
        </p:grpSpPr>
        <p:sp>
          <p:nvSpPr>
            <p:cNvPr id="98" name="矩形 97">
              <a:extLst>
                <a:ext uri="{FF2B5EF4-FFF2-40B4-BE49-F238E27FC236}">
                  <a16:creationId xmlns:a16="http://schemas.microsoft.com/office/drawing/2014/main" id="{12DCB1C0-5C29-4190-B366-7AC18C07CA0F}"/>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BC93CD35-A7C5-482C-8C0B-5BD05C74D5C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B65B12BE-AFF3-449A-9224-AE1272C32A72}"/>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DCE14A45-A622-4657-ADDA-9102A9C5907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7E49C88C-4DF0-42FF-85E4-80E4D206C768}"/>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2E596213-5711-41D1-92FF-F7ABF4498381}"/>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60CE9105-AC57-4605-8122-D3400D872311}"/>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9B7FC6E-5F66-400E-87F8-FB5763A88801}"/>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EFCE15F4-F7C3-4756-BA82-7F7CD5FD03A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1C8C109-18AC-4C66-8082-6E67020CE868}"/>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B96D2BA6-0BE5-468C-AA0C-E5398D0D7FF3}"/>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71141753-4F90-4F74-ACDF-CA688AC186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7E0D37-3BAF-4E5E-B281-3BEDE2D118E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2084AA8-6816-4CAF-9AB0-2FA30FD69BE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61F57816-3050-4FAE-AA95-081A09BCFEBE}"/>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9AF19305-D3FF-4570-A1B0-19F4EBAAA0CB}"/>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B1F629D8-0479-41E2-8FB4-4EAC36BACBEE}"/>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75E64383-918F-4848-AB4A-387B49E3E7F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0458158-96F4-407A-832A-D3B23603ACFD}"/>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B55AC5A5-B04E-4A4D-8651-64399AEE06E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95C1E344-8BD9-435F-9924-E692D0B049B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F62A00B2-F274-4A06-BAF2-5F30D9A9EEA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964306D3-7365-40AC-B657-414EA124C7C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07BFCF2E-0A29-4A09-A525-9F1B983FD9B1}"/>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038459BF-00B1-42AC-A22F-43DF5038F059}"/>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2D3A7D50-C3E8-4995-945D-DF215E4C2FDD}"/>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F71F955-BEF7-4046-9743-05A99B52BB8B}"/>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198BA9A-736B-4AE2-BC78-E30C874F61D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BF59BD44-BFFB-487D-9591-338B50C382AE}"/>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71079095-0219-4B52-98B2-9640044537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4DB11F6F-12E2-474D-8773-D8616BB278F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9E6791A1-FB86-42BC-A5CA-53EBA5B02435}"/>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BD84E50-7D22-48C1-8EB9-BD049B2AABE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DDD16DB2-F0E0-43B9-BFBE-21F8E30ECA68}"/>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2C77EE3B-AEDF-478C-A91A-6374039358C4}"/>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C9D9D6D-7B9F-4868-85A6-2055E7A87FF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8B54E415-25B4-48A5-9808-D618234480F8}"/>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D14CFA35-6C01-40C4-B807-0ACE7FCFE2C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AC4AFFC2-DD80-4168-878A-3C6B2E74A4A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6364824E-9FD5-410D-80D1-577CB662DC53}"/>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57C9619D-CD06-41DF-A783-F1A43F0D70B0}"/>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49A50869-6C7C-4E54-978A-FF4BAB799B2A}"/>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0D093A46-0725-436E-870D-CA8B24437394}"/>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BB38835C-2149-436B-AFCC-01C0CBD29DA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04559A16-0B75-478A-A9DD-2D28276FCCC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4FB9528-DC2E-499F-B531-E4A8DF800D37}"/>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AEF45566-0C06-4908-B23E-DE2EB9465334}"/>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5583631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4" orient="horz" pos="8153">
          <p15:clr>
            <a:srgbClr val="FBAE40"/>
          </p15:clr>
        </p15:guide>
        <p15:guide id="25" orient="horz" pos="1666">
          <p15:clr>
            <a:srgbClr val="FBAE40"/>
          </p15:clr>
        </p15:guide>
        <p15:guide id="26" orient="horz" pos="797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a:extLst>
              <a:ext uri="{FF2B5EF4-FFF2-40B4-BE49-F238E27FC236}">
                <a16:creationId xmlns:a16="http://schemas.microsoft.com/office/drawing/2014/main" id="{6A5CF640-65C7-4C65-8E5D-3C4E5B78841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a:extLst>
              <a:ext uri="{FF2B5EF4-FFF2-40B4-BE49-F238E27FC236}">
                <a16:creationId xmlns:a16="http://schemas.microsoft.com/office/drawing/2014/main" id="{9F36BB82-A703-4E8B-81C5-1F2192D7363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a:extLst>
              <a:ext uri="{FF2B5EF4-FFF2-40B4-BE49-F238E27FC236}">
                <a16:creationId xmlns:a16="http://schemas.microsoft.com/office/drawing/2014/main" id="{F4E2DABC-0A8D-4F48-A5B3-AD9DDC49CA3A}"/>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a:extLst>
              <a:ext uri="{FF2B5EF4-FFF2-40B4-BE49-F238E27FC236}">
                <a16:creationId xmlns:a16="http://schemas.microsoft.com/office/drawing/2014/main" id="{4E25DD8F-7F9D-419C-AAC1-61616FE01034}"/>
              </a:ext>
            </a:extLst>
          </p:cNvPr>
          <p:cNvGrpSpPr/>
          <p:nvPr/>
        </p:nvGrpSpPr>
        <p:grpSpPr>
          <a:xfrm>
            <a:off x="-3386918" y="1009241"/>
            <a:ext cx="2795791" cy="348813"/>
            <a:chOff x="-5043485" y="1324983"/>
            <a:chExt cx="4785749" cy="538842"/>
          </a:xfrm>
        </p:grpSpPr>
        <p:sp>
          <p:nvSpPr>
            <p:cNvPr id="97" name="矩形 96">
              <a:extLst>
                <a:ext uri="{FF2B5EF4-FFF2-40B4-BE49-F238E27FC236}">
                  <a16:creationId xmlns:a16="http://schemas.microsoft.com/office/drawing/2014/main" id="{EF8CE8F5-975A-43FF-81B7-1342976ED0A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9DF6FC70-27B8-4634-9E99-5231380574E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a:extLst>
                <a:ext uri="{FF2B5EF4-FFF2-40B4-BE49-F238E27FC236}">
                  <a16:creationId xmlns:a16="http://schemas.microsoft.com/office/drawing/2014/main" id="{D73533B1-45B5-4C61-9D57-489FC00BD8D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a:extLst>
                <a:ext uri="{FF2B5EF4-FFF2-40B4-BE49-F238E27FC236}">
                  <a16:creationId xmlns:a16="http://schemas.microsoft.com/office/drawing/2014/main" id="{B5D5DC67-0F39-4834-96A8-B2CF13D9E55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400D481D-66AB-4FBB-AC37-F8FDB186E77B}"/>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1C91BEF5-64A9-4096-BCBB-656EB40048F0}"/>
              </a:ext>
            </a:extLst>
          </p:cNvPr>
          <p:cNvGrpSpPr/>
          <p:nvPr/>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40201BBB-3EF8-471D-A100-761792947DF0}"/>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32E6A3A0-8CC1-475E-B8D6-02B6BBE4305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F18DB31-305A-4FA4-AE38-DCABE23C017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5199932F-7F1B-489F-9AC7-12BC18713920}"/>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a:extLst>
              <a:ext uri="{FF2B5EF4-FFF2-40B4-BE49-F238E27FC236}">
                <a16:creationId xmlns:a16="http://schemas.microsoft.com/office/drawing/2014/main" id="{D8D25B9E-26AC-4656-9644-3D27F480F28E}"/>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1C680DED-FC42-4551-8869-57F04131CC92}"/>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4308477-A913-4BF6-88AC-157D06D7779C}"/>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54B9D2C4-1227-417C-B0F5-705DF1D63D13}"/>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a:extLst>
              <a:ext uri="{FF2B5EF4-FFF2-40B4-BE49-F238E27FC236}">
                <a16:creationId xmlns:a16="http://schemas.microsoft.com/office/drawing/2014/main" id="{5194619F-F8A3-4B4E-927E-64769D64EE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a:extLst>
              <a:ext uri="{FF2B5EF4-FFF2-40B4-BE49-F238E27FC236}">
                <a16:creationId xmlns:a16="http://schemas.microsoft.com/office/drawing/2014/main" id="{FB46530F-CCB7-4E10-B6AD-AC9A283489CA}"/>
              </a:ext>
            </a:extLst>
          </p:cNvPr>
          <p:cNvGrpSpPr/>
          <p:nvPr/>
        </p:nvGrpSpPr>
        <p:grpSpPr>
          <a:xfrm>
            <a:off x="-3398070" y="4458239"/>
            <a:ext cx="2806943" cy="351124"/>
            <a:chOff x="-3429000" y="9944467"/>
            <a:chExt cx="3171264" cy="702248"/>
          </a:xfrm>
        </p:grpSpPr>
        <p:sp>
          <p:nvSpPr>
            <p:cNvPr id="139" name="矩形 138">
              <a:extLst>
                <a:ext uri="{FF2B5EF4-FFF2-40B4-BE49-F238E27FC236}">
                  <a16:creationId xmlns:a16="http://schemas.microsoft.com/office/drawing/2014/main" id="{0D7E2F19-5C0E-43E0-AA4C-3689AF62E24B}"/>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ACFF86B-E028-49DA-85E9-4BAC9242E9F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B68B12A8-88B7-48F5-A15B-2DED078853E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312B5EBF-80DA-4697-B4B3-6C7C4CCC7A7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a:extLst>
              <a:ext uri="{FF2B5EF4-FFF2-40B4-BE49-F238E27FC236}">
                <a16:creationId xmlns:a16="http://schemas.microsoft.com/office/drawing/2014/main" id="{B17DB659-7AC7-4175-9FA2-9F3A54615E8B}"/>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a:extLst>
              <a:ext uri="{FF2B5EF4-FFF2-40B4-BE49-F238E27FC236}">
                <a16:creationId xmlns:a16="http://schemas.microsoft.com/office/drawing/2014/main" id="{CF06A1CC-A671-4379-9C35-F9357E4AA25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6158DF03-357F-47B8-89FD-42032C895B94}"/>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1D0F52F3-DEDD-4FA3-9C99-1DDEC430C5E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9539138-7B5D-4CA6-9734-37B09641C1BF}"/>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a:extLst>
              <a:ext uri="{FF2B5EF4-FFF2-40B4-BE49-F238E27FC236}">
                <a16:creationId xmlns:a16="http://schemas.microsoft.com/office/drawing/2014/main" id="{C17945AF-09E6-47E4-8057-FF01137B860E}"/>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a:extLst>
              <a:ext uri="{FF2B5EF4-FFF2-40B4-BE49-F238E27FC236}">
                <a16:creationId xmlns:a16="http://schemas.microsoft.com/office/drawing/2014/main" id="{F247A5F7-76FC-4971-9474-77D7ED6D227F}"/>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E09711ED-7039-41D9-9BAF-301656F250F8}"/>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4861F3DC-522D-49DA-A70A-6F4551489E6F}"/>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1C68C5FE-E10B-4E3A-AEFD-0A794CF8E41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E07B87BC-F314-432A-B4B5-635FDC4C9BE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49ED82D3-4B6F-4104-B477-6CD9C50F465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a:extLst>
              <a:ext uri="{FF2B5EF4-FFF2-40B4-BE49-F238E27FC236}">
                <a16:creationId xmlns:a16="http://schemas.microsoft.com/office/drawing/2014/main" id="{85596064-67E5-4973-96B9-0DE045FDFB60}"/>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a:extLst>
              <a:ext uri="{FF2B5EF4-FFF2-40B4-BE49-F238E27FC236}">
                <a16:creationId xmlns:a16="http://schemas.microsoft.com/office/drawing/2014/main" id="{2AC999B5-E59A-44D7-A6B5-66C8CD8E9D51}"/>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a:extLst>
              <a:ext uri="{FF2B5EF4-FFF2-40B4-BE49-F238E27FC236}">
                <a16:creationId xmlns:a16="http://schemas.microsoft.com/office/drawing/2014/main" id="{6F9C77D8-EFD4-4D34-84D9-C2F929561E6A}"/>
              </a:ext>
            </a:extLst>
          </p:cNvPr>
          <p:cNvGrpSpPr/>
          <p:nvPr/>
        </p:nvGrpSpPr>
        <p:grpSpPr>
          <a:xfrm>
            <a:off x="-3400879" y="2739059"/>
            <a:ext cx="2809752" cy="348813"/>
            <a:chOff x="5058585" y="17714855"/>
            <a:chExt cx="4833751" cy="515167"/>
          </a:xfrm>
        </p:grpSpPr>
        <p:sp>
          <p:nvSpPr>
            <p:cNvPr id="158" name="矩形 157">
              <a:extLst>
                <a:ext uri="{FF2B5EF4-FFF2-40B4-BE49-F238E27FC236}">
                  <a16:creationId xmlns:a16="http://schemas.microsoft.com/office/drawing/2014/main" id="{ECB3C325-A1D3-497D-B737-F756C40B1FC3}"/>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E583370B-7C67-4A6E-B4F3-1EE1C8A07E1F}"/>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2E98EC71-52DE-4FF5-ADD3-A44410871020}"/>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066D3FE1-0F14-4D91-B4BC-1EBBB47C826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99054DAB-D9C2-499B-8A81-1297D4DD144F}"/>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a:extLst>
              <a:ext uri="{FF2B5EF4-FFF2-40B4-BE49-F238E27FC236}">
                <a16:creationId xmlns:a16="http://schemas.microsoft.com/office/drawing/2014/main" id="{255ED48A-89AA-4494-BCFF-F89157F826A8}"/>
              </a:ext>
            </a:extLst>
          </p:cNvPr>
          <p:cNvGrpSpPr/>
          <p:nvPr/>
        </p:nvGrpSpPr>
        <p:grpSpPr>
          <a:xfrm>
            <a:off x="-3388739" y="3603967"/>
            <a:ext cx="2797612" cy="348813"/>
            <a:chOff x="10651243" y="17726064"/>
            <a:chExt cx="4775839" cy="526796"/>
          </a:xfrm>
        </p:grpSpPr>
        <p:sp>
          <p:nvSpPr>
            <p:cNvPr id="164" name="矩形 163">
              <a:extLst>
                <a:ext uri="{FF2B5EF4-FFF2-40B4-BE49-F238E27FC236}">
                  <a16:creationId xmlns:a16="http://schemas.microsoft.com/office/drawing/2014/main" id="{F2416C5B-B26A-4B83-A0ED-AC176D58D993}"/>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a:extLst>
                <a:ext uri="{FF2B5EF4-FFF2-40B4-BE49-F238E27FC236}">
                  <a16:creationId xmlns:a16="http://schemas.microsoft.com/office/drawing/2014/main" id="{63F32759-FE0E-4CAD-A5D5-220836B3C64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a:extLst>
                <a:ext uri="{FF2B5EF4-FFF2-40B4-BE49-F238E27FC236}">
                  <a16:creationId xmlns:a16="http://schemas.microsoft.com/office/drawing/2014/main" id="{BF5DBB36-7DBB-4728-94FF-8A34B966F394}"/>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7AB8E82A-2B9B-4EC8-AA41-FC724F24BF31}"/>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a:extLst>
              <a:ext uri="{FF2B5EF4-FFF2-40B4-BE49-F238E27FC236}">
                <a16:creationId xmlns:a16="http://schemas.microsoft.com/office/drawing/2014/main" id="{43D4F633-EBB8-47C9-96BA-F06CEC404D72}"/>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a:extLst>
              <a:ext uri="{FF2B5EF4-FFF2-40B4-BE49-F238E27FC236}">
                <a16:creationId xmlns:a16="http://schemas.microsoft.com/office/drawing/2014/main" id="{FA5786B7-CA2B-471F-A1F9-3C4684999904}"/>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1F0F83EC-7862-4F4C-89F5-01C237B368AD}"/>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19926769-8443-418E-BE4C-D1848054D54C}"/>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F55450C-EEA6-4B39-BCA5-C2D700AD12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F9715CAC-ECD4-43B5-9F98-E0C08A981CFD}"/>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7603D823-A65B-40BF-AE69-13AE52BB6D1B}"/>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EDBC3312-4626-4019-A478-36979F3E745E}"/>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51901513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1" orient="horz" pos="1644">
          <p15:clr>
            <a:srgbClr val="FBAE40"/>
          </p15:clr>
        </p15:guide>
        <p15:guide id="24" orient="horz" pos="8153">
          <p15:clr>
            <a:srgbClr val="FBAE40"/>
          </p15:clr>
        </p15:guide>
        <p15:guide id="25" orient="horz" pos="797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2023/11/16</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336436893"/>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8" r:id="rId5"/>
    <p:sldLayoutId id="2147483670" r:id="rId6"/>
    <p:sldLayoutId id="2147483671" r:id="rId7"/>
    <p:sldLayoutId id="2147483672" r:id="rId8"/>
    <p:sldLayoutId id="2147483673" r:id="rId9"/>
    <p:sldLayoutId id="2147483674" r:id="rId10"/>
    <p:sldLayoutId id="2147483675" r:id="rId11"/>
  </p:sldLayoutIdLst>
  <p:txStyles>
    <p:titleStyle>
      <a:lvl1pPr algn="l" defTabSz="914355"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7"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3"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7"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5.png"/><Relationship Id="rId9" Type="http://schemas.openxmlformats.org/officeDocument/2006/relationships/hyperlink" Target="https://secwww.jhuapl.edu/techdigest/Content/techdigest/pdf/V33-N01/33-01-Gunduzhan.pdf"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13.emf"/><Relationship Id="rId12" Type="http://schemas.openxmlformats.org/officeDocument/2006/relationships/image" Target="../media/image18.png"/><Relationship Id="rId17" Type="http://schemas.openxmlformats.org/officeDocument/2006/relationships/image" Target="../media/image23.svg"/><Relationship Id="rId2" Type="http://schemas.openxmlformats.org/officeDocument/2006/relationships/notesSlide" Target="../notesSlides/notesSlide6.xml"/><Relationship Id="rId16"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12.svg"/><Relationship Id="rId11" Type="http://schemas.openxmlformats.org/officeDocument/2006/relationships/image" Target="../media/image17.sv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5.png"/><Relationship Id="rId9" Type="http://schemas.openxmlformats.org/officeDocument/2006/relationships/image" Target="../media/image15.svg"/><Relationship Id="rId14" Type="http://schemas.openxmlformats.org/officeDocument/2006/relationships/image" Target="../media/image2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70936A9-FA99-4F41-BCBC-AFE8CD3063E4}"/>
              </a:ext>
            </a:extLst>
          </p:cNvPr>
          <p:cNvSpPr>
            <a:spLocks noGrp="1"/>
          </p:cNvSpPr>
          <p:nvPr>
            <p:ph sz="quarter" idx="37"/>
          </p:nvPr>
        </p:nvSpPr>
        <p:spPr>
          <a:xfrm>
            <a:off x="-994" y="3556922"/>
            <a:ext cx="11335687" cy="2087507"/>
          </a:xfrm>
        </p:spPr>
        <p:txBody>
          <a:bodyPr/>
          <a:lstStyle/>
          <a:p>
            <a:endParaRPr lang="zh-CN" altLang="en-US" dirty="0"/>
          </a:p>
        </p:txBody>
      </p:sp>
      <p:sp>
        <p:nvSpPr>
          <p:cNvPr id="3" name="文本占位符 2"/>
          <p:cNvSpPr>
            <a:spLocks noGrp="1"/>
          </p:cNvSpPr>
          <p:nvPr>
            <p:ph type="body" sz="quarter" idx="35"/>
          </p:nvPr>
        </p:nvSpPr>
        <p:spPr>
          <a:xfrm>
            <a:off x="162361" y="1202896"/>
            <a:ext cx="6569619" cy="800449"/>
          </a:xfrm>
        </p:spPr>
        <p:txBody>
          <a:bodyPr/>
          <a:lstStyle/>
          <a:p>
            <a:r>
              <a:rPr lang="en-US" altLang="zh-CN" sz="1800" dirty="0"/>
              <a:t>S1-233290</a:t>
            </a:r>
          </a:p>
          <a:p>
            <a:r>
              <a:rPr lang="en-US" altLang="zh-CN" sz="1800" dirty="0"/>
              <a:t>SA1#104, November 13 – 17</a:t>
            </a:r>
            <a:r>
              <a:rPr lang="en-US" altLang="zh-CN" sz="1800" baseline="30000" dirty="0"/>
              <a:t>, </a:t>
            </a:r>
            <a:r>
              <a:rPr lang="en-US" altLang="zh-CN" sz="1800" dirty="0"/>
              <a:t>Chicago, USA</a:t>
            </a:r>
            <a:endParaRPr lang="zh-CN" altLang="en-US" sz="1800" dirty="0"/>
          </a:p>
        </p:txBody>
      </p:sp>
      <p:sp>
        <p:nvSpPr>
          <p:cNvPr id="5" name="文本占位符 4"/>
          <p:cNvSpPr>
            <a:spLocks noGrp="1"/>
          </p:cNvSpPr>
          <p:nvPr>
            <p:ph type="body" sz="quarter" idx="38"/>
          </p:nvPr>
        </p:nvSpPr>
        <p:spPr>
          <a:xfrm>
            <a:off x="857305" y="4101611"/>
            <a:ext cx="10477387" cy="456860"/>
          </a:xfrm>
        </p:spPr>
        <p:txBody>
          <a:bodyPr/>
          <a:lstStyle/>
          <a:p>
            <a:r>
              <a:rPr lang="en-US" altLang="zh-CN" dirty="0"/>
              <a:t>Discussion on enhancements to IMS for new GEO global call services</a:t>
            </a:r>
            <a:endParaRPr lang="zh-CN" altLang="en-US" dirty="0"/>
          </a:p>
        </p:txBody>
      </p:sp>
      <p:pic>
        <p:nvPicPr>
          <p:cNvPr id="12" name="图片 11">
            <a:extLst>
              <a:ext uri="{FF2B5EF4-FFF2-40B4-BE49-F238E27FC236}">
                <a16:creationId xmlns:a16="http://schemas.microsoft.com/office/drawing/2014/main" id="{8A190937-9540-4D5F-933D-A8D973E8E40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7647" y="400505"/>
            <a:ext cx="979572" cy="257702"/>
          </a:xfrm>
          <a:prstGeom prst="rect">
            <a:avLst/>
          </a:prstGeom>
        </p:spPr>
      </p:pic>
      <p:sp>
        <p:nvSpPr>
          <p:cNvPr id="2" name="文本占位符 2">
            <a:extLst>
              <a:ext uri="{FF2B5EF4-FFF2-40B4-BE49-F238E27FC236}">
                <a16:creationId xmlns:a16="http://schemas.microsoft.com/office/drawing/2014/main" id="{195F29CE-B261-6AA5-60FE-14DC0191F186}"/>
              </a:ext>
            </a:extLst>
          </p:cNvPr>
          <p:cNvSpPr txBox="1">
            <a:spLocks/>
          </p:cNvSpPr>
          <p:nvPr/>
        </p:nvSpPr>
        <p:spPr>
          <a:xfrm>
            <a:off x="7922569" y="6057551"/>
            <a:ext cx="6569619" cy="800449"/>
          </a:xfrm>
          <a:prstGeom prst="rect">
            <a:avLst/>
          </a:prstGeom>
        </p:spPr>
        <p:txBody>
          <a:bodyPr vert="horz" lIns="91440" tIns="45720" rIns="91440" bIns="45720" rtlCol="0"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kern="120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a:t>Amy Zhang &lt;amy.zhang@vivo.com&gt;</a:t>
            </a:r>
            <a:endParaRPr lang="zh-CN" altLang="en-US" sz="1800" dirty="0"/>
          </a:p>
        </p:txBody>
      </p:sp>
    </p:spTree>
    <p:extLst>
      <p:ext uri="{BB962C8B-B14F-4D97-AF65-F5344CB8AC3E}">
        <p14:creationId xmlns:p14="http://schemas.microsoft.com/office/powerpoint/2010/main" val="956339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54C24CC-14DD-4343-8E73-7B98D88686C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文本占位符 2">
            <a:extLst>
              <a:ext uri="{FF2B5EF4-FFF2-40B4-BE49-F238E27FC236}">
                <a16:creationId xmlns:a16="http://schemas.microsoft.com/office/drawing/2014/main" id="{96A84A15-9DBE-486A-86B9-7DBCC4EAF8EC}"/>
              </a:ext>
            </a:extLst>
          </p:cNvPr>
          <p:cNvSpPr>
            <a:spLocks noGrp="1"/>
          </p:cNvSpPr>
          <p:nvPr>
            <p:ph type="body" sz="quarter" idx="61"/>
          </p:nvPr>
        </p:nvSpPr>
        <p:spPr>
          <a:xfrm>
            <a:off x="560745" y="201414"/>
            <a:ext cx="9583380" cy="456860"/>
          </a:xfrm>
        </p:spPr>
        <p:txBody>
          <a:bodyPr/>
          <a:lstStyle/>
          <a:p>
            <a:pPr marL="0" lvl="1" indent="0">
              <a:lnSpc>
                <a:spcPct val="150000"/>
              </a:lnSpc>
              <a:spcBef>
                <a:spcPts val="0"/>
              </a:spcBef>
              <a:buNone/>
            </a:pPr>
            <a:r>
              <a:rPr lang="en-US" altLang="zh-CN" sz="2600" dirty="0">
                <a:solidFill>
                  <a:schemeClr val="bg2">
                    <a:lumMod val="20000"/>
                    <a:lumOff val="80000"/>
                  </a:schemeClr>
                </a:solidFill>
                <a:ea typeface="vivo type CN简 Regular" panose="02000500000000000000" pitchFamily="50" charset="-122"/>
              </a:rPr>
              <a:t>Motivation of new GEO global call services</a:t>
            </a:r>
          </a:p>
        </p:txBody>
      </p:sp>
      <p:pic>
        <p:nvPicPr>
          <p:cNvPr id="10" name="图片 9">
            <a:extLst>
              <a:ext uri="{FF2B5EF4-FFF2-40B4-BE49-F238E27FC236}">
                <a16:creationId xmlns:a16="http://schemas.microsoft.com/office/drawing/2014/main" id="{5A8E4DB4-C271-4B01-9650-0AFD6E470DB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35498" y="105590"/>
            <a:ext cx="1415848" cy="373378"/>
          </a:xfrm>
          <a:prstGeom prst="rect">
            <a:avLst/>
          </a:prstGeom>
        </p:spPr>
      </p:pic>
      <p:sp>
        <p:nvSpPr>
          <p:cNvPr id="2091" name="内容占位符 1">
            <a:extLst>
              <a:ext uri="{FF2B5EF4-FFF2-40B4-BE49-F238E27FC236}">
                <a16:creationId xmlns:a16="http://schemas.microsoft.com/office/drawing/2014/main" id="{839F93E0-6C18-3F64-805B-33AD8A5A81C4}"/>
              </a:ext>
            </a:extLst>
          </p:cNvPr>
          <p:cNvSpPr>
            <a:spLocks noGrp="1"/>
          </p:cNvSpPr>
          <p:nvPr>
            <p:ph sz="quarter" idx="59"/>
          </p:nvPr>
        </p:nvSpPr>
        <p:spPr>
          <a:xfrm>
            <a:off x="354361" y="1064630"/>
            <a:ext cx="11483277" cy="2092447"/>
          </a:xfrm>
        </p:spPr>
        <p:txBody>
          <a:bodyPr>
            <a:noAutofit/>
          </a:bodyPr>
          <a:lstStyle/>
          <a:p>
            <a:pPr lvl="1" algn="just">
              <a:lnSpc>
                <a:spcPct val="100000"/>
              </a:lnSpc>
              <a:spcBef>
                <a:spcPts val="0"/>
              </a:spcBef>
            </a:pPr>
            <a:r>
              <a:rPr lang="en-US" altLang="zh-CN" sz="1400" dirty="0">
                <a:latin typeface="+mn-lt"/>
              </a:rPr>
              <a:t>Voice calls via </a:t>
            </a:r>
            <a:r>
              <a:rPr lang="en-US" altLang="zh-CN" sz="1400" b="1" dirty="0">
                <a:latin typeface="+mn-lt"/>
              </a:rPr>
              <a:t>standard mobile phones </a:t>
            </a:r>
            <a:r>
              <a:rPr lang="en-US" altLang="zh-CN" sz="1400" dirty="0">
                <a:latin typeface="+mn-lt"/>
              </a:rPr>
              <a:t>over satellite connections are becoming increasingly popular in the market, particularly in remote and isolated areas. Traditionally, making voice calls over satellites required specialized terminals.</a:t>
            </a:r>
          </a:p>
          <a:p>
            <a:pPr lvl="1" algn="just">
              <a:lnSpc>
                <a:spcPct val="100000"/>
              </a:lnSpc>
              <a:spcBef>
                <a:spcPts val="0"/>
              </a:spcBef>
            </a:pPr>
            <a:endParaRPr lang="en-US" altLang="zh-CN" sz="1400" dirty="0">
              <a:latin typeface="+mn-lt"/>
            </a:endParaRPr>
          </a:p>
          <a:p>
            <a:pPr lvl="1" algn="just">
              <a:lnSpc>
                <a:spcPct val="100000"/>
              </a:lnSpc>
              <a:spcBef>
                <a:spcPts val="0"/>
              </a:spcBef>
            </a:pPr>
            <a:r>
              <a:rPr lang="en-US" altLang="zh-CN" sz="1400" b="1" dirty="0">
                <a:latin typeface="+mn-lt"/>
              </a:rPr>
              <a:t>GEO</a:t>
            </a:r>
            <a:r>
              <a:rPr lang="en-US" altLang="zh-CN" sz="1400" dirty="0">
                <a:latin typeface="+mn-lt"/>
              </a:rPr>
              <a:t> (Geostationary Earth Orbit) satellites hold a distinct advantage by theoretically providing global coverage with just three satellites. Moreover, the existing GEO deployment for global communication coverage can be repurposed to deliver worldwide basic voice call services, distinguishing it from NGSO (Non-Geosynchronous Orbit, including Medium/Low Earth orbit) </a:t>
            </a:r>
            <a:r>
              <a:rPr lang="en-US" altLang="zh-CN" sz="1400" dirty="0">
                <a:highlight>
                  <a:srgbClr val="FFFF00"/>
                </a:highlight>
                <a:latin typeface="+mn-lt"/>
              </a:rPr>
              <a:t>satellites, which need constellations to offer global coverage</a:t>
            </a:r>
            <a:r>
              <a:rPr lang="en-US" altLang="zh-CN" sz="1400" dirty="0">
                <a:latin typeface="+mn-lt"/>
              </a:rPr>
              <a:t>.</a:t>
            </a:r>
          </a:p>
          <a:p>
            <a:pPr lvl="1" algn="just">
              <a:lnSpc>
                <a:spcPct val="100000"/>
              </a:lnSpc>
              <a:spcBef>
                <a:spcPts val="0"/>
              </a:spcBef>
            </a:pPr>
            <a:endParaRPr lang="en-US" altLang="zh-CN" sz="1400" dirty="0">
              <a:latin typeface="+mn-lt"/>
            </a:endParaRPr>
          </a:p>
          <a:p>
            <a:pPr lvl="1" algn="just">
              <a:lnSpc>
                <a:spcPct val="100000"/>
              </a:lnSpc>
              <a:spcBef>
                <a:spcPts val="0"/>
              </a:spcBef>
            </a:pPr>
            <a:r>
              <a:rPr lang="en-US" altLang="zh-CN" sz="1400" dirty="0">
                <a:latin typeface="+mn-lt"/>
              </a:rPr>
              <a:t>Consequently, there is a growing demand for enhancements to the IP Multimedia Subsystem (</a:t>
            </a:r>
            <a:r>
              <a:rPr lang="en-US" altLang="zh-CN" sz="1400" b="1" dirty="0">
                <a:latin typeface="+mn-lt"/>
              </a:rPr>
              <a:t>IMS</a:t>
            </a:r>
            <a:r>
              <a:rPr lang="en-US" altLang="zh-CN" sz="1400" dirty="0">
                <a:latin typeface="+mn-lt"/>
              </a:rPr>
              <a:t>) to facilitate the introduction of new voice call services over GEO satellites within the 3GPP.</a:t>
            </a:r>
          </a:p>
        </p:txBody>
      </p:sp>
      <p:sp>
        <p:nvSpPr>
          <p:cNvPr id="5" name="AutoShape 2" descr="Geostationary satellites orbit the earth at 36 000 km while the ...">
            <a:extLst>
              <a:ext uri="{FF2B5EF4-FFF2-40B4-BE49-F238E27FC236}">
                <a16:creationId xmlns:a16="http://schemas.microsoft.com/office/drawing/2014/main" id="{429A03FC-68E0-E957-2DB3-E3EE972C0B0A}"/>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LID4096"/>
          </a:p>
        </p:txBody>
      </p:sp>
      <p:pic>
        <p:nvPicPr>
          <p:cNvPr id="7" name="Picture 6">
            <a:extLst>
              <a:ext uri="{FF2B5EF4-FFF2-40B4-BE49-F238E27FC236}">
                <a16:creationId xmlns:a16="http://schemas.microsoft.com/office/drawing/2014/main" id="{2673AD1E-08D9-E7FD-96A1-2207297DBC72}"/>
              </a:ext>
            </a:extLst>
          </p:cNvPr>
          <p:cNvPicPr>
            <a:picLocks noChangeAspect="1"/>
          </p:cNvPicPr>
          <p:nvPr/>
        </p:nvPicPr>
        <p:blipFill>
          <a:blip r:embed="rId5"/>
          <a:stretch>
            <a:fillRect/>
          </a:stretch>
        </p:blipFill>
        <p:spPr>
          <a:xfrm>
            <a:off x="2651951" y="3291510"/>
            <a:ext cx="6345746" cy="3217907"/>
          </a:xfrm>
          <a:prstGeom prst="rect">
            <a:avLst/>
          </a:prstGeom>
        </p:spPr>
      </p:pic>
      <p:sp>
        <p:nvSpPr>
          <p:cNvPr id="8" name="Rectangle 7">
            <a:extLst>
              <a:ext uri="{FF2B5EF4-FFF2-40B4-BE49-F238E27FC236}">
                <a16:creationId xmlns:a16="http://schemas.microsoft.com/office/drawing/2014/main" id="{643F7129-6E81-0ABD-A184-C8784186D908}"/>
              </a:ext>
            </a:extLst>
          </p:cNvPr>
          <p:cNvSpPr/>
          <p:nvPr/>
        </p:nvSpPr>
        <p:spPr>
          <a:xfrm>
            <a:off x="7168895" y="5610490"/>
            <a:ext cx="2261425" cy="6897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dirty="0">
                <a:solidFill>
                  <a:schemeClr val="tx1"/>
                </a:solidFill>
              </a:rPr>
              <a:t>NGSO satellite</a:t>
            </a:r>
            <a:endParaRPr kumimoji="1" lang="LID4096" dirty="0">
              <a:solidFill>
                <a:schemeClr val="tx1"/>
              </a:solidFill>
            </a:endParaRPr>
          </a:p>
        </p:txBody>
      </p:sp>
      <p:sp>
        <p:nvSpPr>
          <p:cNvPr id="12" name="Rectangle 11">
            <a:extLst>
              <a:ext uri="{FF2B5EF4-FFF2-40B4-BE49-F238E27FC236}">
                <a16:creationId xmlns:a16="http://schemas.microsoft.com/office/drawing/2014/main" id="{1C47CA9E-D218-3F32-6584-8AF3CDBC4B20}"/>
              </a:ext>
            </a:extLst>
          </p:cNvPr>
          <p:cNvSpPr/>
          <p:nvPr/>
        </p:nvSpPr>
        <p:spPr>
          <a:xfrm>
            <a:off x="2063495" y="5195962"/>
            <a:ext cx="2261425" cy="6897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dirty="0">
                <a:solidFill>
                  <a:srgbClr val="FF0000"/>
                </a:solidFill>
              </a:rPr>
              <a:t>GEO</a:t>
            </a:r>
            <a:r>
              <a:rPr kumimoji="1" lang="en-US" dirty="0">
                <a:solidFill>
                  <a:schemeClr val="tx1"/>
                </a:solidFill>
              </a:rPr>
              <a:t> satellite</a:t>
            </a:r>
            <a:endParaRPr kumimoji="1" lang="LID4096" dirty="0">
              <a:solidFill>
                <a:schemeClr val="tx1"/>
              </a:solidFill>
            </a:endParaRPr>
          </a:p>
        </p:txBody>
      </p:sp>
      <p:sp>
        <p:nvSpPr>
          <p:cNvPr id="4" name="TextBox 3">
            <a:extLst>
              <a:ext uri="{FF2B5EF4-FFF2-40B4-BE49-F238E27FC236}">
                <a16:creationId xmlns:a16="http://schemas.microsoft.com/office/drawing/2014/main" id="{FFC2878F-5129-0DE9-1608-91958C7B397C}"/>
              </a:ext>
            </a:extLst>
          </p:cNvPr>
          <p:cNvSpPr txBox="1"/>
          <p:nvPr/>
        </p:nvSpPr>
        <p:spPr>
          <a:xfrm>
            <a:off x="11003265" y="560865"/>
            <a:ext cx="1296162" cy="369332"/>
          </a:xfrm>
          <a:prstGeom prst="rect">
            <a:avLst/>
          </a:prstGeom>
          <a:noFill/>
        </p:spPr>
        <p:txBody>
          <a:bodyPr wrap="square">
            <a:spAutoFit/>
          </a:bodyPr>
          <a:lstStyle/>
          <a:p>
            <a:r>
              <a:rPr lang="en-US" altLang="zh-CN" sz="1800" b="1" dirty="0"/>
              <a:t>S1-233290</a:t>
            </a:r>
          </a:p>
        </p:txBody>
      </p:sp>
    </p:spTree>
    <p:extLst>
      <p:ext uri="{BB962C8B-B14F-4D97-AF65-F5344CB8AC3E}">
        <p14:creationId xmlns:p14="http://schemas.microsoft.com/office/powerpoint/2010/main" val="1423066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54C24CC-14DD-4343-8E73-7B98D88686C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文本占位符 2">
            <a:extLst>
              <a:ext uri="{FF2B5EF4-FFF2-40B4-BE49-F238E27FC236}">
                <a16:creationId xmlns:a16="http://schemas.microsoft.com/office/drawing/2014/main" id="{96A84A15-9DBE-486A-86B9-7DBCC4EAF8EC}"/>
              </a:ext>
            </a:extLst>
          </p:cNvPr>
          <p:cNvSpPr>
            <a:spLocks noGrp="1"/>
          </p:cNvSpPr>
          <p:nvPr>
            <p:ph type="body" sz="quarter" idx="61"/>
          </p:nvPr>
        </p:nvSpPr>
        <p:spPr>
          <a:xfrm>
            <a:off x="560745" y="201414"/>
            <a:ext cx="9583380" cy="456860"/>
          </a:xfrm>
        </p:spPr>
        <p:txBody>
          <a:bodyPr/>
          <a:lstStyle/>
          <a:p>
            <a:pPr marL="0" lvl="1" indent="0">
              <a:lnSpc>
                <a:spcPct val="150000"/>
              </a:lnSpc>
              <a:spcBef>
                <a:spcPts val="0"/>
              </a:spcBef>
              <a:buNone/>
            </a:pPr>
            <a:r>
              <a:rPr lang="en-US" altLang="zh-CN" sz="2600" dirty="0">
                <a:solidFill>
                  <a:schemeClr val="bg2">
                    <a:lumMod val="20000"/>
                    <a:lumOff val="80000"/>
                  </a:schemeClr>
                </a:solidFill>
                <a:ea typeface="vivo type CN简 Regular" panose="02000500000000000000" pitchFamily="50" charset="-122"/>
              </a:rPr>
              <a:t>Example use cases of new GEO global call services</a:t>
            </a:r>
          </a:p>
        </p:txBody>
      </p:sp>
      <p:pic>
        <p:nvPicPr>
          <p:cNvPr id="10" name="图片 9">
            <a:extLst>
              <a:ext uri="{FF2B5EF4-FFF2-40B4-BE49-F238E27FC236}">
                <a16:creationId xmlns:a16="http://schemas.microsoft.com/office/drawing/2014/main" id="{5A8E4DB4-C271-4B01-9650-0AFD6E470DB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35498" y="105590"/>
            <a:ext cx="1415848" cy="373378"/>
          </a:xfrm>
          <a:prstGeom prst="rect">
            <a:avLst/>
          </a:prstGeom>
        </p:spPr>
      </p:pic>
      <p:pic>
        <p:nvPicPr>
          <p:cNvPr id="2" name="Picture 2">
            <a:extLst>
              <a:ext uri="{FF2B5EF4-FFF2-40B4-BE49-F238E27FC236}">
                <a16:creationId xmlns:a16="http://schemas.microsoft.com/office/drawing/2014/main" id="{E096D423-A339-F4C2-9223-1AA225198B9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09" y="1432434"/>
            <a:ext cx="3344280" cy="22312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7C7DF67B-5760-F7F7-ECC7-EE37F33C98D6}"/>
              </a:ext>
            </a:extLst>
          </p:cNvPr>
          <p:cNvPicPr>
            <a:picLocks noChangeAspect="1"/>
          </p:cNvPicPr>
          <p:nvPr/>
        </p:nvPicPr>
        <p:blipFill>
          <a:blip r:embed="rId6"/>
          <a:stretch>
            <a:fillRect/>
          </a:stretch>
        </p:blipFill>
        <p:spPr>
          <a:xfrm>
            <a:off x="595441" y="4124106"/>
            <a:ext cx="3364448" cy="2523336"/>
          </a:xfrm>
          <a:prstGeom prst="rect">
            <a:avLst/>
          </a:prstGeom>
        </p:spPr>
      </p:pic>
      <p:sp>
        <p:nvSpPr>
          <p:cNvPr id="8" name="TextBox 7">
            <a:extLst>
              <a:ext uri="{FF2B5EF4-FFF2-40B4-BE49-F238E27FC236}">
                <a16:creationId xmlns:a16="http://schemas.microsoft.com/office/drawing/2014/main" id="{369B6118-86C6-25D5-3EE2-801D303870CC}"/>
              </a:ext>
            </a:extLst>
          </p:cNvPr>
          <p:cNvSpPr txBox="1"/>
          <p:nvPr/>
        </p:nvSpPr>
        <p:spPr>
          <a:xfrm>
            <a:off x="2430905" y="1042272"/>
            <a:ext cx="6310985" cy="276999"/>
          </a:xfrm>
          <a:prstGeom prst="rect">
            <a:avLst/>
          </a:prstGeom>
          <a:noFill/>
        </p:spPr>
        <p:txBody>
          <a:bodyPr wrap="square">
            <a:spAutoFit/>
          </a:bodyPr>
          <a:lstStyle/>
          <a:p>
            <a:r>
              <a:rPr lang="en-US" sz="1200" b="1" dirty="0"/>
              <a:t>Use case 1: Emergency call/SMS over GEO</a:t>
            </a:r>
            <a:r>
              <a:rPr lang="en-US" sz="1200" b="1" dirty="0">
                <a:solidFill>
                  <a:srgbClr val="FF0000"/>
                </a:solidFill>
              </a:rPr>
              <a:t> </a:t>
            </a:r>
            <a:r>
              <a:rPr lang="en-US" sz="1200" b="1" dirty="0"/>
              <a:t>for rescue during earthquake</a:t>
            </a:r>
            <a:endParaRPr lang="LID4096" sz="1200" dirty="0"/>
          </a:p>
        </p:txBody>
      </p:sp>
      <p:pic>
        <p:nvPicPr>
          <p:cNvPr id="39" name="Picture 38">
            <a:extLst>
              <a:ext uri="{FF2B5EF4-FFF2-40B4-BE49-F238E27FC236}">
                <a16:creationId xmlns:a16="http://schemas.microsoft.com/office/drawing/2014/main" id="{02D0900B-1C44-C707-5253-362E1392BFAB}"/>
              </a:ext>
            </a:extLst>
          </p:cNvPr>
          <p:cNvPicPr>
            <a:picLocks noChangeAspect="1"/>
          </p:cNvPicPr>
          <p:nvPr/>
        </p:nvPicPr>
        <p:blipFill>
          <a:blip r:embed="rId7"/>
          <a:stretch>
            <a:fillRect/>
          </a:stretch>
        </p:blipFill>
        <p:spPr>
          <a:xfrm>
            <a:off x="4425877" y="1357278"/>
            <a:ext cx="3434281" cy="3236477"/>
          </a:xfrm>
          <a:prstGeom prst="rect">
            <a:avLst/>
          </a:prstGeom>
        </p:spPr>
      </p:pic>
      <p:sp>
        <p:nvSpPr>
          <p:cNvPr id="42" name="Rectangle 41">
            <a:extLst>
              <a:ext uri="{FF2B5EF4-FFF2-40B4-BE49-F238E27FC236}">
                <a16:creationId xmlns:a16="http://schemas.microsoft.com/office/drawing/2014/main" id="{7ECAC886-C6A5-9CB6-1A0F-0D740307045C}"/>
              </a:ext>
            </a:extLst>
          </p:cNvPr>
          <p:cNvSpPr/>
          <p:nvPr/>
        </p:nvSpPr>
        <p:spPr>
          <a:xfrm>
            <a:off x="220979" y="3906928"/>
            <a:ext cx="11750040" cy="288496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sp>
        <p:nvSpPr>
          <p:cNvPr id="43" name="Rectangle 42">
            <a:extLst>
              <a:ext uri="{FF2B5EF4-FFF2-40B4-BE49-F238E27FC236}">
                <a16:creationId xmlns:a16="http://schemas.microsoft.com/office/drawing/2014/main" id="{A8E92F3F-6DA5-F7EC-7B37-FCA22212CC1E}"/>
              </a:ext>
            </a:extLst>
          </p:cNvPr>
          <p:cNvSpPr/>
          <p:nvPr/>
        </p:nvSpPr>
        <p:spPr>
          <a:xfrm>
            <a:off x="220979" y="974846"/>
            <a:ext cx="11750040" cy="288496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dirty="0"/>
          </a:p>
        </p:txBody>
      </p:sp>
      <p:sp>
        <p:nvSpPr>
          <p:cNvPr id="11" name="TextBox 10">
            <a:extLst>
              <a:ext uri="{FF2B5EF4-FFF2-40B4-BE49-F238E27FC236}">
                <a16:creationId xmlns:a16="http://schemas.microsoft.com/office/drawing/2014/main" id="{F7EDA991-D0BA-7DB2-9015-F139600F87A3}"/>
              </a:ext>
            </a:extLst>
          </p:cNvPr>
          <p:cNvSpPr txBox="1"/>
          <p:nvPr/>
        </p:nvSpPr>
        <p:spPr>
          <a:xfrm>
            <a:off x="3824089" y="3877018"/>
            <a:ext cx="3847727" cy="276999"/>
          </a:xfrm>
          <a:prstGeom prst="rect">
            <a:avLst/>
          </a:prstGeom>
          <a:noFill/>
        </p:spPr>
        <p:txBody>
          <a:bodyPr wrap="square">
            <a:spAutoFit/>
          </a:bodyPr>
          <a:lstStyle/>
          <a:p>
            <a:r>
              <a:rPr lang="en-US" sz="1200" b="1" dirty="0"/>
              <a:t>Use case 2: normal phone call over GEO</a:t>
            </a:r>
            <a:endParaRPr lang="LID4096" sz="1200" dirty="0"/>
          </a:p>
        </p:txBody>
      </p:sp>
      <p:sp>
        <p:nvSpPr>
          <p:cNvPr id="4" name="内容占位符 1">
            <a:extLst>
              <a:ext uri="{FF2B5EF4-FFF2-40B4-BE49-F238E27FC236}">
                <a16:creationId xmlns:a16="http://schemas.microsoft.com/office/drawing/2014/main" id="{B427CA2F-E15C-BA12-A0B8-BD107835CBCA}"/>
              </a:ext>
            </a:extLst>
          </p:cNvPr>
          <p:cNvSpPr>
            <a:spLocks noGrp="1"/>
          </p:cNvSpPr>
          <p:nvPr>
            <p:ph sz="quarter" idx="59"/>
          </p:nvPr>
        </p:nvSpPr>
        <p:spPr>
          <a:xfrm>
            <a:off x="8741890" y="1045390"/>
            <a:ext cx="3133000" cy="2643887"/>
          </a:xfrm>
        </p:spPr>
        <p:txBody>
          <a:bodyPr>
            <a:noAutofit/>
          </a:bodyPr>
          <a:lstStyle/>
          <a:p>
            <a:pPr marL="140494" lvl="1" indent="0" algn="just">
              <a:lnSpc>
                <a:spcPct val="100000"/>
              </a:lnSpc>
              <a:spcBef>
                <a:spcPts val="0"/>
              </a:spcBef>
              <a:buNone/>
            </a:pPr>
            <a:r>
              <a:rPr lang="en-US" altLang="zh-CN" sz="1400" i="1" dirty="0">
                <a:latin typeface="+mn-lt"/>
              </a:rPr>
              <a:t>In the aftermath of an earthquake that has left ground infrastructures in ruins, the absence of terrestrial coverage creates a dire situation. Bob, in need of urgent assistance, resorts to his mobile phone to call for help. Through the capabilities of GEO global call service, Bob's distress call is swiftly relayed to the rescue center, and his precise location is determined. The rescue team promptly responds, ultimately saving Bob's life.</a:t>
            </a:r>
          </a:p>
        </p:txBody>
      </p:sp>
      <p:sp>
        <p:nvSpPr>
          <p:cNvPr id="5" name="内容占位符 1">
            <a:extLst>
              <a:ext uri="{FF2B5EF4-FFF2-40B4-BE49-F238E27FC236}">
                <a16:creationId xmlns:a16="http://schemas.microsoft.com/office/drawing/2014/main" id="{12537807-2B7A-1108-28A7-6729077ACF93}"/>
              </a:ext>
            </a:extLst>
          </p:cNvPr>
          <p:cNvSpPr txBox="1">
            <a:spLocks/>
          </p:cNvSpPr>
          <p:nvPr/>
        </p:nvSpPr>
        <p:spPr>
          <a:xfrm>
            <a:off x="8741890" y="4303188"/>
            <a:ext cx="3133000" cy="2092447"/>
          </a:xfrm>
          <a:prstGeom prst="rect">
            <a:avLst/>
          </a:prstGeom>
        </p:spPr>
        <p:txBody>
          <a:bodyPr vert="horz" lIns="91440" tIns="45720" rIns="91440" bIns="45720" rtlCol="0" anchor="t">
            <a:noAutofit/>
          </a:bodyPr>
          <a:lstStyle>
            <a:lvl1pPr marL="228600" indent="-228600" algn="l" defTabSz="914355" rtl="0" eaLnBrk="1" latinLnBrk="0" hangingPunct="1">
              <a:lnSpc>
                <a:spcPct val="150000"/>
              </a:lnSpc>
              <a:spcBef>
                <a:spcPts val="10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gn="l" defTabSz="914355"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gn="l" defTabSz="914355"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gn="l" defTabSz="914355"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gn="l" defTabSz="914355"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0494" lvl="1" indent="0" algn="just">
              <a:lnSpc>
                <a:spcPct val="100000"/>
              </a:lnSpc>
              <a:spcBef>
                <a:spcPts val="0"/>
              </a:spcBef>
              <a:buNone/>
            </a:pPr>
            <a:r>
              <a:rPr lang="en-US" altLang="zh-CN" sz="1400" i="1" dirty="0">
                <a:latin typeface="+mn-lt"/>
              </a:rPr>
              <a:t>While hiking in Yosemite, Alice, who hails from São Paulo and is beyond terrestrial coverage, yearns to connect with her son. She turns to her mobile phone to reach out. Thanks to GEO global call service, their heartfelt communication is made possible, bringing joy to both Alice and her son.</a:t>
            </a:r>
          </a:p>
        </p:txBody>
      </p:sp>
      <p:pic>
        <p:nvPicPr>
          <p:cNvPr id="7" name="Picture 6">
            <a:extLst>
              <a:ext uri="{FF2B5EF4-FFF2-40B4-BE49-F238E27FC236}">
                <a16:creationId xmlns:a16="http://schemas.microsoft.com/office/drawing/2014/main" id="{86107AB4-E2DA-2959-5B75-72B3DF42BC42}"/>
              </a:ext>
            </a:extLst>
          </p:cNvPr>
          <p:cNvPicPr>
            <a:picLocks noChangeAspect="1"/>
          </p:cNvPicPr>
          <p:nvPr/>
        </p:nvPicPr>
        <p:blipFill>
          <a:blip r:embed="rId8"/>
          <a:stretch>
            <a:fillRect/>
          </a:stretch>
        </p:blipFill>
        <p:spPr>
          <a:xfrm>
            <a:off x="4080121" y="4845356"/>
            <a:ext cx="4742793" cy="1764918"/>
          </a:xfrm>
          <a:prstGeom prst="rect">
            <a:avLst/>
          </a:prstGeom>
        </p:spPr>
      </p:pic>
      <p:sp>
        <p:nvSpPr>
          <p:cNvPr id="12" name="TextBox 11">
            <a:extLst>
              <a:ext uri="{FF2B5EF4-FFF2-40B4-BE49-F238E27FC236}">
                <a16:creationId xmlns:a16="http://schemas.microsoft.com/office/drawing/2014/main" id="{F664FD96-942E-969E-7C06-3ED05DD509F8}"/>
              </a:ext>
            </a:extLst>
          </p:cNvPr>
          <p:cNvSpPr txBox="1"/>
          <p:nvPr/>
        </p:nvSpPr>
        <p:spPr>
          <a:xfrm>
            <a:off x="6192363" y="4295283"/>
            <a:ext cx="2168670" cy="1200329"/>
          </a:xfrm>
          <a:prstGeom prst="rect">
            <a:avLst/>
          </a:prstGeom>
          <a:noFill/>
        </p:spPr>
        <p:txBody>
          <a:bodyPr wrap="square">
            <a:spAutoFit/>
          </a:bodyPr>
          <a:lstStyle/>
          <a:p>
            <a:r>
              <a:rPr lang="en-US" sz="1200" b="1" dirty="0">
                <a:solidFill>
                  <a:srgbClr val="FF0000"/>
                </a:solidFill>
              </a:rPr>
              <a:t>GEO</a:t>
            </a:r>
            <a:r>
              <a:rPr lang="en-US" sz="1200" dirty="0"/>
              <a:t> is assumed to be a </a:t>
            </a:r>
            <a:r>
              <a:rPr lang="en-US" sz="1200" b="1" dirty="0">
                <a:solidFill>
                  <a:srgbClr val="FF0000"/>
                </a:solidFill>
              </a:rPr>
              <a:t>narrowband</a:t>
            </a:r>
            <a:r>
              <a:rPr lang="en-US" sz="1200" dirty="0"/>
              <a:t> satellite </a:t>
            </a:r>
            <a:r>
              <a:rPr lang="en-US" sz="1200" i="1" dirty="0">
                <a:hlinkClick r:id="rId9">
                  <a:extLst>
                    <a:ext uri="{A12FA001-AC4F-418D-AE19-62706E023703}">
                      <ahyp:hlinkClr xmlns:ahyp="http://schemas.microsoft.com/office/drawing/2018/hyperlinkcolor" val="tx"/>
                    </a:ext>
                  </a:extLst>
                </a:hlinkClick>
              </a:rPr>
              <a:t>https://secwww.jhuapl.edu/techdigest/Content/techdigest/pdf/V33-N01/33-01-Gunduzhan.pdf</a:t>
            </a:r>
            <a:endParaRPr lang="en-US" sz="1200" i="1" dirty="0"/>
          </a:p>
        </p:txBody>
      </p:sp>
      <p:sp>
        <p:nvSpPr>
          <p:cNvPr id="13" name="TextBox 12">
            <a:extLst>
              <a:ext uri="{FF2B5EF4-FFF2-40B4-BE49-F238E27FC236}">
                <a16:creationId xmlns:a16="http://schemas.microsoft.com/office/drawing/2014/main" id="{B59BE7D0-9B11-78C2-2D7A-7D949F1C44E2}"/>
              </a:ext>
            </a:extLst>
          </p:cNvPr>
          <p:cNvSpPr txBox="1"/>
          <p:nvPr/>
        </p:nvSpPr>
        <p:spPr>
          <a:xfrm>
            <a:off x="6192363" y="1622547"/>
            <a:ext cx="2168670" cy="1015663"/>
          </a:xfrm>
          <a:prstGeom prst="rect">
            <a:avLst/>
          </a:prstGeom>
          <a:noFill/>
        </p:spPr>
        <p:txBody>
          <a:bodyPr wrap="square">
            <a:spAutoFit/>
          </a:bodyPr>
          <a:lstStyle/>
          <a:p>
            <a:r>
              <a:rPr lang="en-US" sz="1200" b="1" dirty="0">
                <a:solidFill>
                  <a:srgbClr val="FF0000"/>
                </a:solidFill>
              </a:rPr>
              <a:t>GEO</a:t>
            </a:r>
            <a:r>
              <a:rPr lang="en-US" sz="1200" dirty="0"/>
              <a:t> is assumed to be an already deployed GEO satellite (in orbit) but has limited bandwidth (</a:t>
            </a:r>
            <a:r>
              <a:rPr lang="en-US" sz="1200" b="1" dirty="0">
                <a:solidFill>
                  <a:srgbClr val="FF0000"/>
                </a:solidFill>
              </a:rPr>
              <a:t>narrowband</a:t>
            </a:r>
            <a:r>
              <a:rPr lang="en-US" sz="1200" dirty="0"/>
              <a:t>) reserved to communication.</a:t>
            </a:r>
          </a:p>
        </p:txBody>
      </p:sp>
      <p:sp>
        <p:nvSpPr>
          <p:cNvPr id="15" name="TextBox 14">
            <a:extLst>
              <a:ext uri="{FF2B5EF4-FFF2-40B4-BE49-F238E27FC236}">
                <a16:creationId xmlns:a16="http://schemas.microsoft.com/office/drawing/2014/main" id="{0DFBA9D5-319C-BCDC-6D0A-02341B3237B1}"/>
              </a:ext>
            </a:extLst>
          </p:cNvPr>
          <p:cNvSpPr txBox="1"/>
          <p:nvPr/>
        </p:nvSpPr>
        <p:spPr>
          <a:xfrm>
            <a:off x="11003265" y="560865"/>
            <a:ext cx="1296162" cy="369332"/>
          </a:xfrm>
          <a:prstGeom prst="rect">
            <a:avLst/>
          </a:prstGeom>
          <a:noFill/>
        </p:spPr>
        <p:txBody>
          <a:bodyPr wrap="square">
            <a:spAutoFit/>
          </a:bodyPr>
          <a:lstStyle/>
          <a:p>
            <a:r>
              <a:rPr lang="en-US" altLang="zh-CN" sz="1800" b="1" dirty="0"/>
              <a:t>S1-233290</a:t>
            </a:r>
          </a:p>
        </p:txBody>
      </p:sp>
    </p:spTree>
    <p:extLst>
      <p:ext uri="{BB962C8B-B14F-4D97-AF65-F5344CB8AC3E}">
        <p14:creationId xmlns:p14="http://schemas.microsoft.com/office/powerpoint/2010/main" val="7947380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78DA1FF3-7F4F-EAD2-8133-2672DBA0BAB6}"/>
              </a:ext>
            </a:extLst>
          </p:cNvPr>
          <p:cNvSpPr/>
          <p:nvPr/>
        </p:nvSpPr>
        <p:spPr>
          <a:xfrm>
            <a:off x="220979" y="2748573"/>
            <a:ext cx="11750040" cy="2766111"/>
          </a:xfrm>
          <a:prstGeom prst="rect">
            <a:avLst/>
          </a:prstGeom>
          <a:solidFill>
            <a:schemeClr val="accent1">
              <a:alpha val="1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pic>
        <p:nvPicPr>
          <p:cNvPr id="9" name="图片 8">
            <a:extLst>
              <a:ext uri="{FF2B5EF4-FFF2-40B4-BE49-F238E27FC236}">
                <a16:creationId xmlns:a16="http://schemas.microsoft.com/office/drawing/2014/main" id="{A54C24CC-14DD-4343-8E73-7B98D88686C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文本占位符 2">
            <a:extLst>
              <a:ext uri="{FF2B5EF4-FFF2-40B4-BE49-F238E27FC236}">
                <a16:creationId xmlns:a16="http://schemas.microsoft.com/office/drawing/2014/main" id="{96A84A15-9DBE-486A-86B9-7DBCC4EAF8EC}"/>
              </a:ext>
            </a:extLst>
          </p:cNvPr>
          <p:cNvSpPr>
            <a:spLocks noGrp="1"/>
          </p:cNvSpPr>
          <p:nvPr>
            <p:ph type="body" sz="quarter" idx="61"/>
          </p:nvPr>
        </p:nvSpPr>
        <p:spPr>
          <a:xfrm>
            <a:off x="560745" y="201414"/>
            <a:ext cx="9583380" cy="456860"/>
          </a:xfrm>
        </p:spPr>
        <p:txBody>
          <a:bodyPr/>
          <a:lstStyle/>
          <a:p>
            <a:pPr marL="0" lvl="1" indent="0">
              <a:lnSpc>
                <a:spcPct val="150000"/>
              </a:lnSpc>
              <a:spcBef>
                <a:spcPts val="0"/>
              </a:spcBef>
              <a:buNone/>
            </a:pPr>
            <a:r>
              <a:rPr lang="en-US" altLang="zh-CN" sz="2600" dirty="0">
                <a:solidFill>
                  <a:schemeClr val="bg2">
                    <a:lumMod val="20000"/>
                    <a:lumOff val="80000"/>
                  </a:schemeClr>
                </a:solidFill>
                <a:ea typeface="vivo type CN简 Regular" panose="02000500000000000000" pitchFamily="50" charset="-122"/>
              </a:rPr>
              <a:t>Gap analysis</a:t>
            </a:r>
          </a:p>
        </p:txBody>
      </p:sp>
      <p:pic>
        <p:nvPicPr>
          <p:cNvPr id="10" name="图片 9">
            <a:extLst>
              <a:ext uri="{FF2B5EF4-FFF2-40B4-BE49-F238E27FC236}">
                <a16:creationId xmlns:a16="http://schemas.microsoft.com/office/drawing/2014/main" id="{5A8E4DB4-C271-4B01-9650-0AFD6E470DB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35498" y="105590"/>
            <a:ext cx="1415848" cy="373378"/>
          </a:xfrm>
          <a:prstGeom prst="rect">
            <a:avLst/>
          </a:prstGeom>
        </p:spPr>
      </p:pic>
      <p:sp>
        <p:nvSpPr>
          <p:cNvPr id="2091" name="内容占位符 1">
            <a:extLst>
              <a:ext uri="{FF2B5EF4-FFF2-40B4-BE49-F238E27FC236}">
                <a16:creationId xmlns:a16="http://schemas.microsoft.com/office/drawing/2014/main" id="{839F93E0-6C18-3F64-805B-33AD8A5A81C4}"/>
              </a:ext>
            </a:extLst>
          </p:cNvPr>
          <p:cNvSpPr>
            <a:spLocks noGrp="1"/>
          </p:cNvSpPr>
          <p:nvPr>
            <p:ph sz="quarter" idx="59"/>
          </p:nvPr>
        </p:nvSpPr>
        <p:spPr>
          <a:xfrm>
            <a:off x="354361" y="1064631"/>
            <a:ext cx="11483277" cy="1549508"/>
          </a:xfrm>
        </p:spPr>
        <p:txBody>
          <a:bodyPr>
            <a:noAutofit/>
          </a:bodyPr>
          <a:lstStyle/>
          <a:p>
            <a:pPr lvl="1" algn="just">
              <a:lnSpc>
                <a:spcPct val="100000"/>
              </a:lnSpc>
              <a:spcBef>
                <a:spcPts val="0"/>
              </a:spcBef>
            </a:pPr>
            <a:r>
              <a:rPr lang="en-US" altLang="zh-CN" sz="1200" dirty="0">
                <a:latin typeface="+mn-lt"/>
              </a:rPr>
              <a:t>The </a:t>
            </a:r>
            <a:r>
              <a:rPr lang="en-US" altLang="zh-CN" sz="1200" b="1" dirty="0">
                <a:latin typeface="+mn-lt"/>
              </a:rPr>
              <a:t>origins of IMS service </a:t>
            </a:r>
            <a:r>
              <a:rPr lang="en-US" altLang="zh-CN" sz="1200" dirty="0">
                <a:latin typeface="+mn-lt"/>
              </a:rPr>
              <a:t>can be traced back to Release 5 (TS22.228), which laid the foundation for basic IMS services supported in 3GPP. Subsequently, various aspects were addressed individually, including </a:t>
            </a:r>
            <a:r>
              <a:rPr lang="en-US" altLang="zh-CN" sz="1200" u="sng" dirty="0">
                <a:latin typeface="+mn-lt"/>
              </a:rPr>
              <a:t>group management </a:t>
            </a:r>
            <a:r>
              <a:rPr lang="en-US" altLang="zh-CN" sz="1200" dirty="0">
                <a:latin typeface="+mn-lt"/>
              </a:rPr>
              <a:t>(Rel-6 TS22.250), </a:t>
            </a:r>
            <a:r>
              <a:rPr lang="en-US" altLang="zh-CN" sz="1200" u="sng" dirty="0">
                <a:latin typeface="+mn-lt"/>
              </a:rPr>
              <a:t>IMS messaging </a:t>
            </a:r>
            <a:r>
              <a:rPr lang="en-US" altLang="zh-CN" sz="1200" dirty="0">
                <a:latin typeface="+mn-lt"/>
              </a:rPr>
              <a:t>(Rel-6 TS22.340), </a:t>
            </a:r>
            <a:r>
              <a:rPr lang="en-US" altLang="zh-CN" sz="1200" u="sng" dirty="0">
                <a:latin typeface="+mn-lt"/>
              </a:rPr>
              <a:t>multi-vendor/operator inter-operability </a:t>
            </a:r>
            <a:r>
              <a:rPr lang="en-US" altLang="zh-CN" sz="1200" dirty="0">
                <a:latin typeface="+mn-lt"/>
              </a:rPr>
              <a:t>(Rel-7 TS22.173), and the </a:t>
            </a:r>
            <a:r>
              <a:rPr lang="en-US" altLang="zh-CN" sz="1200" u="sng" dirty="0">
                <a:latin typeface="+mn-lt"/>
              </a:rPr>
              <a:t>combination of CS and IMS sessions </a:t>
            </a:r>
            <a:r>
              <a:rPr lang="en-US" altLang="zh-CN" sz="1200" dirty="0">
                <a:latin typeface="+mn-lt"/>
              </a:rPr>
              <a:t>(Rel-7 TS22.279).</a:t>
            </a:r>
          </a:p>
          <a:p>
            <a:pPr lvl="1" algn="just">
              <a:lnSpc>
                <a:spcPct val="100000"/>
              </a:lnSpc>
              <a:spcBef>
                <a:spcPts val="0"/>
              </a:spcBef>
            </a:pPr>
            <a:r>
              <a:rPr lang="en-US" altLang="zh-CN" sz="1200" dirty="0">
                <a:latin typeface="+mn-lt"/>
              </a:rPr>
              <a:t>Despite being access-independent, the evolution of IMS service closely aligns with the development of terrestrial mobile networks, spanning 3G, 4G, and 5G. Specially in 5G, this evolution encompasses considerations like </a:t>
            </a:r>
            <a:r>
              <a:rPr lang="en-US" altLang="zh-CN" sz="1200" u="sng" dirty="0">
                <a:latin typeface="+mn-lt"/>
              </a:rPr>
              <a:t>access control for local operator services </a:t>
            </a:r>
            <a:r>
              <a:rPr lang="en-US" altLang="zh-CN" sz="1200" dirty="0">
                <a:latin typeface="+mn-lt"/>
              </a:rPr>
              <a:t>in Rel-15 (PARLOS), </a:t>
            </a:r>
            <a:r>
              <a:rPr lang="en-US" altLang="zh-CN" sz="1200" u="sng" dirty="0">
                <a:latin typeface="+mn-lt"/>
              </a:rPr>
              <a:t>VR telepresence </a:t>
            </a:r>
            <a:r>
              <a:rPr lang="en-US" altLang="zh-CN" sz="1200" dirty="0">
                <a:latin typeface="+mn-lt"/>
              </a:rPr>
              <a:t>and </a:t>
            </a:r>
            <a:r>
              <a:rPr lang="en-US" altLang="zh-CN" sz="1200" u="sng" dirty="0">
                <a:latin typeface="+mn-lt"/>
              </a:rPr>
              <a:t>IMS enablement through network slicing </a:t>
            </a:r>
            <a:r>
              <a:rPr lang="en-US" altLang="zh-CN" sz="1200" dirty="0">
                <a:latin typeface="+mn-lt"/>
              </a:rPr>
              <a:t>in Rel-16 (</a:t>
            </a:r>
            <a:r>
              <a:rPr lang="en-US" altLang="zh-CN" sz="1200" dirty="0" err="1">
                <a:latin typeface="+mn-lt"/>
              </a:rPr>
              <a:t>enIMS</a:t>
            </a:r>
            <a:r>
              <a:rPr lang="en-US" altLang="zh-CN" sz="1200" dirty="0">
                <a:latin typeface="+mn-lt"/>
              </a:rPr>
              <a:t>), </a:t>
            </a:r>
            <a:r>
              <a:rPr lang="en-US" altLang="zh-CN" sz="1200" u="sng" dirty="0">
                <a:latin typeface="+mn-lt"/>
              </a:rPr>
              <a:t>IMS emergency service for NPN </a:t>
            </a:r>
            <a:r>
              <a:rPr lang="en-US" altLang="zh-CN" sz="1200" dirty="0">
                <a:latin typeface="+mn-lt"/>
              </a:rPr>
              <a:t>(IESNPN), </a:t>
            </a:r>
            <a:r>
              <a:rPr lang="en-US" altLang="zh-CN" sz="1200" u="sng" dirty="0">
                <a:latin typeface="+mn-lt"/>
              </a:rPr>
              <a:t>unified access control for IMS registration-related signaling </a:t>
            </a:r>
            <a:r>
              <a:rPr lang="en-US" altLang="zh-CN" sz="1200" dirty="0">
                <a:latin typeface="+mn-lt"/>
              </a:rPr>
              <a:t>in Rel-17, and </a:t>
            </a:r>
            <a:r>
              <a:rPr lang="en-US" altLang="zh-CN" sz="1200" u="sng" dirty="0">
                <a:latin typeface="+mn-lt"/>
              </a:rPr>
              <a:t>AR media processing </a:t>
            </a:r>
            <a:r>
              <a:rPr lang="en-US" altLang="zh-CN" sz="1200" dirty="0">
                <a:latin typeface="+mn-lt"/>
              </a:rPr>
              <a:t>in Rel-18 (</a:t>
            </a:r>
            <a:r>
              <a:rPr lang="en-US" altLang="zh-CN" sz="1200" dirty="0" err="1">
                <a:latin typeface="+mn-lt"/>
              </a:rPr>
              <a:t>eMMTEL</a:t>
            </a:r>
            <a:r>
              <a:rPr lang="en-US" altLang="zh-CN" sz="1200" dirty="0">
                <a:latin typeface="+mn-lt"/>
              </a:rPr>
              <a:t>).</a:t>
            </a:r>
          </a:p>
          <a:p>
            <a:pPr lvl="1" algn="just">
              <a:lnSpc>
                <a:spcPct val="100000"/>
              </a:lnSpc>
              <a:spcBef>
                <a:spcPts val="0"/>
              </a:spcBef>
            </a:pPr>
            <a:r>
              <a:rPr lang="en-US" altLang="zh-CN" sz="1200" b="1" dirty="0">
                <a:latin typeface="+mn-lt"/>
              </a:rPr>
              <a:t>Therefore, it is pertinent to extend the scope of IMS service in SA1 to encompass the integration of new GEO global call services.</a:t>
            </a:r>
          </a:p>
          <a:p>
            <a:pPr lvl="1" algn="just">
              <a:lnSpc>
                <a:spcPct val="100000"/>
              </a:lnSpc>
              <a:spcBef>
                <a:spcPts val="0"/>
              </a:spcBef>
            </a:pPr>
            <a:endParaRPr lang="en-US" altLang="zh-CN" sz="1200" dirty="0">
              <a:latin typeface="+mn-lt"/>
            </a:endParaRPr>
          </a:p>
          <a:p>
            <a:pPr lvl="1" algn="just">
              <a:lnSpc>
                <a:spcPct val="100000"/>
              </a:lnSpc>
              <a:spcBef>
                <a:spcPts val="0"/>
              </a:spcBef>
            </a:pPr>
            <a:endParaRPr lang="en-US" altLang="zh-CN" sz="1200" dirty="0">
              <a:latin typeface="+mn-lt"/>
            </a:endParaRPr>
          </a:p>
          <a:p>
            <a:pPr lvl="1" algn="just">
              <a:lnSpc>
                <a:spcPct val="100000"/>
              </a:lnSpc>
              <a:spcBef>
                <a:spcPts val="0"/>
              </a:spcBef>
            </a:pPr>
            <a:endParaRPr lang="en-US" altLang="zh-CN" sz="1200" dirty="0">
              <a:latin typeface="+mn-lt"/>
            </a:endParaRPr>
          </a:p>
          <a:p>
            <a:pPr lvl="1" algn="just">
              <a:lnSpc>
                <a:spcPct val="100000"/>
              </a:lnSpc>
              <a:spcBef>
                <a:spcPts val="0"/>
              </a:spcBef>
            </a:pPr>
            <a:endParaRPr lang="en-US" altLang="zh-CN" sz="1200" dirty="0">
              <a:latin typeface="+mn-lt"/>
            </a:endParaRPr>
          </a:p>
          <a:p>
            <a:pPr lvl="1" algn="just">
              <a:lnSpc>
                <a:spcPct val="100000"/>
              </a:lnSpc>
              <a:spcBef>
                <a:spcPts val="0"/>
              </a:spcBef>
            </a:pPr>
            <a:endParaRPr lang="en-US" altLang="zh-CN" sz="1200" dirty="0">
              <a:latin typeface="+mn-lt"/>
            </a:endParaRPr>
          </a:p>
          <a:p>
            <a:pPr lvl="1" algn="just">
              <a:lnSpc>
                <a:spcPct val="100000"/>
              </a:lnSpc>
              <a:spcBef>
                <a:spcPts val="0"/>
              </a:spcBef>
            </a:pPr>
            <a:endParaRPr lang="en-US" altLang="zh-CN" sz="1200" dirty="0">
              <a:latin typeface="+mn-lt"/>
            </a:endParaRPr>
          </a:p>
        </p:txBody>
      </p:sp>
      <p:sp>
        <p:nvSpPr>
          <p:cNvPr id="6" name="TextBox 5">
            <a:extLst>
              <a:ext uri="{FF2B5EF4-FFF2-40B4-BE49-F238E27FC236}">
                <a16:creationId xmlns:a16="http://schemas.microsoft.com/office/drawing/2014/main" id="{1F00E44C-26D4-56FD-A071-81D6DE389E55}"/>
              </a:ext>
            </a:extLst>
          </p:cNvPr>
          <p:cNvSpPr txBox="1"/>
          <p:nvPr/>
        </p:nvSpPr>
        <p:spPr>
          <a:xfrm>
            <a:off x="1502239" y="2916182"/>
            <a:ext cx="2283714" cy="369332"/>
          </a:xfrm>
          <a:prstGeom prst="rect">
            <a:avLst/>
          </a:prstGeom>
          <a:noFill/>
        </p:spPr>
        <p:txBody>
          <a:bodyPr wrap="square">
            <a:spAutoFit/>
          </a:bodyPr>
          <a:lstStyle/>
          <a:p>
            <a:r>
              <a:rPr lang="en-US" dirty="0"/>
              <a:t>Current </a:t>
            </a:r>
            <a:r>
              <a:rPr lang="en-US" altLang="zh-CN" dirty="0"/>
              <a:t>constrains</a:t>
            </a:r>
            <a:endParaRPr lang="LID4096" dirty="0"/>
          </a:p>
        </p:txBody>
      </p:sp>
      <p:sp>
        <p:nvSpPr>
          <p:cNvPr id="7" name="TextBox 6">
            <a:extLst>
              <a:ext uri="{FF2B5EF4-FFF2-40B4-BE49-F238E27FC236}">
                <a16:creationId xmlns:a16="http://schemas.microsoft.com/office/drawing/2014/main" id="{8D14E126-8B88-6CB1-77BF-0B2D443553D5}"/>
              </a:ext>
            </a:extLst>
          </p:cNvPr>
          <p:cNvSpPr txBox="1"/>
          <p:nvPr/>
        </p:nvSpPr>
        <p:spPr>
          <a:xfrm>
            <a:off x="8320613" y="2918514"/>
            <a:ext cx="2283714" cy="369332"/>
          </a:xfrm>
          <a:prstGeom prst="rect">
            <a:avLst/>
          </a:prstGeom>
          <a:noFill/>
        </p:spPr>
        <p:txBody>
          <a:bodyPr wrap="square">
            <a:spAutoFit/>
          </a:bodyPr>
          <a:lstStyle/>
          <a:p>
            <a:r>
              <a:rPr lang="en-US" altLang="zh-CN" sz="1800" dirty="0">
                <a:latin typeface="+mn-lt"/>
              </a:rPr>
              <a:t>New requirements</a:t>
            </a:r>
            <a:endParaRPr lang="LID4096" dirty="0"/>
          </a:p>
        </p:txBody>
      </p:sp>
      <p:sp>
        <p:nvSpPr>
          <p:cNvPr id="8" name="Rectangle 7">
            <a:extLst>
              <a:ext uri="{FF2B5EF4-FFF2-40B4-BE49-F238E27FC236}">
                <a16:creationId xmlns:a16="http://schemas.microsoft.com/office/drawing/2014/main" id="{435B46C9-5A4F-336C-0DF9-819DFE7DC7FC}"/>
              </a:ext>
            </a:extLst>
          </p:cNvPr>
          <p:cNvSpPr/>
          <p:nvPr/>
        </p:nvSpPr>
        <p:spPr>
          <a:xfrm>
            <a:off x="780200" y="3335339"/>
            <a:ext cx="4834216" cy="530352"/>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a:t>End-to-end latency with GEO-based satellite access is 285ms, </a:t>
            </a:r>
            <a:r>
              <a:rPr kumimoji="1" lang="en-US" sz="1200" dirty="0">
                <a:solidFill>
                  <a:srgbClr val="FF0000"/>
                </a:solidFill>
                <a:highlight>
                  <a:srgbClr val="FFFF00"/>
                </a:highlight>
              </a:rPr>
              <a:t>which is challenging for the call set-up time for IMS voice</a:t>
            </a:r>
            <a:endParaRPr kumimoji="1" lang="LID4096" sz="1200" dirty="0">
              <a:solidFill>
                <a:srgbClr val="FF0000"/>
              </a:solidFill>
              <a:highlight>
                <a:srgbClr val="FFFF00"/>
              </a:highlight>
            </a:endParaRPr>
          </a:p>
        </p:txBody>
      </p:sp>
      <p:sp>
        <p:nvSpPr>
          <p:cNvPr id="11" name="Rectangle 10">
            <a:extLst>
              <a:ext uri="{FF2B5EF4-FFF2-40B4-BE49-F238E27FC236}">
                <a16:creationId xmlns:a16="http://schemas.microsoft.com/office/drawing/2014/main" id="{415962C6-1C4B-5231-0F6A-9C654B01C24D}"/>
              </a:ext>
            </a:extLst>
          </p:cNvPr>
          <p:cNvSpPr/>
          <p:nvPr/>
        </p:nvSpPr>
        <p:spPr>
          <a:xfrm>
            <a:off x="7406645" y="3368292"/>
            <a:ext cx="4111748" cy="369332"/>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400" dirty="0">
                <a:solidFill>
                  <a:schemeClr val="bg1"/>
                </a:solidFill>
              </a:rPr>
              <a:t>Simplify IMS signaling procedures</a:t>
            </a:r>
            <a:endParaRPr kumimoji="1" lang="LID4096" sz="1400" dirty="0">
              <a:solidFill>
                <a:schemeClr val="bg1"/>
              </a:solidFill>
            </a:endParaRPr>
          </a:p>
        </p:txBody>
      </p:sp>
      <p:sp>
        <p:nvSpPr>
          <p:cNvPr id="12" name="Rectangle 11">
            <a:extLst>
              <a:ext uri="{FF2B5EF4-FFF2-40B4-BE49-F238E27FC236}">
                <a16:creationId xmlns:a16="http://schemas.microsoft.com/office/drawing/2014/main" id="{B07580E9-9439-9901-C81B-E3C05991F9F7}"/>
              </a:ext>
            </a:extLst>
          </p:cNvPr>
          <p:cNvSpPr/>
          <p:nvPr/>
        </p:nvSpPr>
        <p:spPr>
          <a:xfrm>
            <a:off x="780200" y="3937293"/>
            <a:ext cx="4834216" cy="887733"/>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a:t>GEO narrowband can support limited transmission data rate considering the limited transmission power and antenna gain, to </a:t>
            </a:r>
            <a:r>
              <a:rPr kumimoji="1" lang="en-US" sz="1200" dirty="0">
                <a:solidFill>
                  <a:srgbClr val="FF0000"/>
                </a:solidFill>
                <a:highlight>
                  <a:srgbClr val="FFFF00"/>
                </a:highlight>
              </a:rPr>
              <a:t>achieve better voice quality, the voice codec rate needs to be consistent with the transmission rate considering the SDP negotiation</a:t>
            </a:r>
            <a:endParaRPr kumimoji="1" lang="LID4096" sz="1200" dirty="0">
              <a:solidFill>
                <a:srgbClr val="FF0000"/>
              </a:solidFill>
              <a:highlight>
                <a:srgbClr val="FFFF00"/>
              </a:highlight>
            </a:endParaRPr>
          </a:p>
        </p:txBody>
      </p:sp>
      <p:sp>
        <p:nvSpPr>
          <p:cNvPr id="13" name="Arrow: Striped Right 12">
            <a:extLst>
              <a:ext uri="{FF2B5EF4-FFF2-40B4-BE49-F238E27FC236}">
                <a16:creationId xmlns:a16="http://schemas.microsoft.com/office/drawing/2014/main" id="{4D5C8EFB-67D0-0CEB-E3FC-FFD97C9087B3}"/>
              </a:ext>
            </a:extLst>
          </p:cNvPr>
          <p:cNvSpPr/>
          <p:nvPr/>
        </p:nvSpPr>
        <p:spPr>
          <a:xfrm>
            <a:off x="5968720" y="3780863"/>
            <a:ext cx="978408" cy="484632"/>
          </a:xfrm>
          <a:prstGeom prst="stripedRightArrow">
            <a:avLst>
              <a:gd name="adj1" fmla="val 50000"/>
              <a:gd name="adj2" fmla="val 62768"/>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sp>
        <p:nvSpPr>
          <p:cNvPr id="14" name="内容占位符 1">
            <a:extLst>
              <a:ext uri="{FF2B5EF4-FFF2-40B4-BE49-F238E27FC236}">
                <a16:creationId xmlns:a16="http://schemas.microsoft.com/office/drawing/2014/main" id="{9F2970DD-ED80-0E10-0599-9168BE715C40}"/>
              </a:ext>
            </a:extLst>
          </p:cNvPr>
          <p:cNvSpPr txBox="1">
            <a:spLocks/>
          </p:cNvSpPr>
          <p:nvPr/>
        </p:nvSpPr>
        <p:spPr>
          <a:xfrm>
            <a:off x="265969" y="5640897"/>
            <a:ext cx="11483277" cy="979358"/>
          </a:xfrm>
          <a:prstGeom prst="rect">
            <a:avLst/>
          </a:prstGeom>
        </p:spPr>
        <p:txBody>
          <a:bodyPr vert="horz" lIns="91440" tIns="45720" rIns="91440" bIns="45720" rtlCol="0" anchor="t">
            <a:noAutofit/>
          </a:bodyPr>
          <a:lstStyle>
            <a:lvl1pPr marL="228600" indent="-228600" algn="l" defTabSz="914355" rtl="0" eaLnBrk="1" latinLnBrk="0" hangingPunct="1">
              <a:lnSpc>
                <a:spcPct val="150000"/>
              </a:lnSpc>
              <a:spcBef>
                <a:spcPts val="10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gn="l" defTabSz="914355"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gn="l" defTabSz="914355"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gn="l" defTabSz="914355"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gn="l" defTabSz="914355"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a:lnSpc>
                <a:spcPct val="100000"/>
              </a:lnSpc>
              <a:spcBef>
                <a:spcPts val="0"/>
              </a:spcBef>
            </a:pPr>
            <a:r>
              <a:rPr lang="en-US" altLang="zh-CN" sz="1200" dirty="0">
                <a:latin typeface="+mn-lt"/>
              </a:rPr>
              <a:t>The </a:t>
            </a:r>
            <a:r>
              <a:rPr lang="en-US" altLang="zh-CN" sz="1200" b="1" dirty="0">
                <a:latin typeface="+mn-lt"/>
              </a:rPr>
              <a:t>integration of satellite access </a:t>
            </a:r>
            <a:r>
              <a:rPr lang="en-US" altLang="zh-CN" sz="1200" dirty="0">
                <a:latin typeface="+mn-lt"/>
              </a:rPr>
              <a:t>into 5G systems has been under examination since Release-16. Various facets, including the use of satellite access for backhaul and video surveillance, were addressed in Release-18. Release-19 brought about enhancements like regenerative payload and store-and-forward operations.</a:t>
            </a:r>
          </a:p>
          <a:p>
            <a:pPr lvl="1" algn="just">
              <a:lnSpc>
                <a:spcPct val="100000"/>
              </a:lnSpc>
              <a:spcBef>
                <a:spcPts val="0"/>
              </a:spcBef>
            </a:pPr>
            <a:r>
              <a:rPr lang="en-US" altLang="zh-CN" sz="1200" dirty="0">
                <a:latin typeface="+mn-lt"/>
              </a:rPr>
              <a:t>When the 5G system incorporates satellite access, services such as content delivery and multicast/broadcast have been separately scrutinized. However, there has been a </a:t>
            </a:r>
            <a:r>
              <a:rPr lang="en-US" altLang="zh-CN" sz="1200" b="1" dirty="0">
                <a:latin typeface="+mn-lt"/>
              </a:rPr>
              <a:t>notable absence </a:t>
            </a:r>
            <a:r>
              <a:rPr lang="en-US" altLang="zh-CN" sz="1200" dirty="0">
                <a:latin typeface="+mn-lt"/>
              </a:rPr>
              <a:t>of comprehensive consideration for </a:t>
            </a:r>
            <a:r>
              <a:rPr lang="en-US" altLang="zh-CN" sz="1200" b="1" dirty="0">
                <a:latin typeface="+mn-lt"/>
              </a:rPr>
              <a:t>IMS service </a:t>
            </a:r>
            <a:r>
              <a:rPr lang="en-US" altLang="zh-CN" sz="1200" dirty="0">
                <a:latin typeface="+mn-lt"/>
              </a:rPr>
              <a:t>in 5G systems with satellite access, particularly concerning performance requirements, e.g. as outlined in Table 7.4.2-1 of TS22.261.</a:t>
            </a:r>
          </a:p>
        </p:txBody>
      </p:sp>
      <p:sp>
        <p:nvSpPr>
          <p:cNvPr id="15" name="Rectangle 14">
            <a:extLst>
              <a:ext uri="{FF2B5EF4-FFF2-40B4-BE49-F238E27FC236}">
                <a16:creationId xmlns:a16="http://schemas.microsoft.com/office/drawing/2014/main" id="{B9FD1E89-3172-AB80-944E-C1E51F6273E1}"/>
              </a:ext>
            </a:extLst>
          </p:cNvPr>
          <p:cNvSpPr/>
          <p:nvPr/>
        </p:nvSpPr>
        <p:spPr>
          <a:xfrm>
            <a:off x="7406641" y="4289870"/>
            <a:ext cx="4111748" cy="369332"/>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400" dirty="0">
                <a:solidFill>
                  <a:schemeClr val="bg1"/>
                </a:solidFill>
              </a:rPr>
              <a:t>Lower bitrate voice codec</a:t>
            </a:r>
            <a:endParaRPr kumimoji="1" lang="LID4096" sz="1400" dirty="0">
              <a:solidFill>
                <a:schemeClr val="bg1"/>
              </a:solidFill>
            </a:endParaRPr>
          </a:p>
        </p:txBody>
      </p:sp>
      <p:sp>
        <p:nvSpPr>
          <p:cNvPr id="2" name="Rectangle 1">
            <a:extLst>
              <a:ext uri="{FF2B5EF4-FFF2-40B4-BE49-F238E27FC236}">
                <a16:creationId xmlns:a16="http://schemas.microsoft.com/office/drawing/2014/main" id="{F7847D52-D8E8-59F2-0EDE-F194250C59E4}"/>
              </a:ext>
            </a:extLst>
          </p:cNvPr>
          <p:cNvSpPr/>
          <p:nvPr/>
        </p:nvSpPr>
        <p:spPr>
          <a:xfrm>
            <a:off x="7406641" y="3838513"/>
            <a:ext cx="4111748" cy="369332"/>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400" dirty="0">
                <a:solidFill>
                  <a:schemeClr val="bg1"/>
                </a:solidFill>
              </a:rPr>
              <a:t>New KPIs </a:t>
            </a:r>
            <a:r>
              <a:rPr kumimoji="1" lang="en-US" altLang="zh-CN" sz="1400" dirty="0">
                <a:solidFill>
                  <a:schemeClr val="bg1"/>
                </a:solidFill>
              </a:rPr>
              <a:t>for voice call over GEO</a:t>
            </a:r>
            <a:endParaRPr kumimoji="1" lang="LID4096" sz="1400" dirty="0">
              <a:solidFill>
                <a:schemeClr val="bg1"/>
              </a:solidFill>
            </a:endParaRPr>
          </a:p>
        </p:txBody>
      </p:sp>
      <p:sp>
        <p:nvSpPr>
          <p:cNvPr id="4" name="Rectangle 3">
            <a:extLst>
              <a:ext uri="{FF2B5EF4-FFF2-40B4-BE49-F238E27FC236}">
                <a16:creationId xmlns:a16="http://schemas.microsoft.com/office/drawing/2014/main" id="{90DA1AE6-DF88-A06D-0A29-480CFAF0C30F}"/>
              </a:ext>
            </a:extLst>
          </p:cNvPr>
          <p:cNvSpPr/>
          <p:nvPr/>
        </p:nvSpPr>
        <p:spPr>
          <a:xfrm>
            <a:off x="780200" y="4881744"/>
            <a:ext cx="10639198" cy="576222"/>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400" dirty="0">
                <a:solidFill>
                  <a:schemeClr val="tx1"/>
                </a:solidFill>
              </a:rPr>
              <a:t>Fundamental assumption:</a:t>
            </a:r>
            <a:r>
              <a:rPr kumimoji="1" lang="zh-CN" altLang="en-US" sz="1400" dirty="0">
                <a:solidFill>
                  <a:schemeClr val="tx1"/>
                </a:solidFill>
              </a:rPr>
              <a:t> </a:t>
            </a:r>
            <a:r>
              <a:rPr kumimoji="1" lang="en-US" altLang="zh-CN" sz="1400" dirty="0">
                <a:solidFill>
                  <a:schemeClr val="tx1"/>
                </a:solidFill>
              </a:rPr>
              <a:t>R</a:t>
            </a:r>
            <a:r>
              <a:rPr kumimoji="1" lang="en-US" sz="1400" dirty="0">
                <a:solidFill>
                  <a:schemeClr val="tx1"/>
                </a:solidFill>
              </a:rPr>
              <a:t>eusing current 3GPP defined GEO satellite access integration (</a:t>
            </a:r>
            <a:r>
              <a:rPr kumimoji="1" lang="en-US" sz="1400" dirty="0" err="1">
                <a:solidFill>
                  <a:schemeClr val="tx1"/>
                </a:solidFill>
              </a:rPr>
              <a:t>i.e</a:t>
            </a:r>
            <a:r>
              <a:rPr kumimoji="1" lang="en-US" sz="1400" dirty="0">
                <a:solidFill>
                  <a:schemeClr val="tx1"/>
                </a:solidFill>
              </a:rPr>
              <a:t> IoT NTN) architecture</a:t>
            </a:r>
            <a:endParaRPr kumimoji="1" lang="LID4096" sz="1400" dirty="0">
              <a:solidFill>
                <a:schemeClr val="tx1"/>
              </a:solidFill>
            </a:endParaRPr>
          </a:p>
        </p:txBody>
      </p:sp>
      <p:sp>
        <p:nvSpPr>
          <p:cNvPr id="19" name="TextBox 18">
            <a:extLst>
              <a:ext uri="{FF2B5EF4-FFF2-40B4-BE49-F238E27FC236}">
                <a16:creationId xmlns:a16="http://schemas.microsoft.com/office/drawing/2014/main" id="{6EF62760-197F-A09E-6D04-48638BE2677B}"/>
              </a:ext>
            </a:extLst>
          </p:cNvPr>
          <p:cNvSpPr txBox="1"/>
          <p:nvPr/>
        </p:nvSpPr>
        <p:spPr>
          <a:xfrm>
            <a:off x="11003265" y="560865"/>
            <a:ext cx="1296162" cy="369332"/>
          </a:xfrm>
          <a:prstGeom prst="rect">
            <a:avLst/>
          </a:prstGeom>
          <a:noFill/>
        </p:spPr>
        <p:txBody>
          <a:bodyPr wrap="square">
            <a:spAutoFit/>
          </a:bodyPr>
          <a:lstStyle/>
          <a:p>
            <a:r>
              <a:rPr lang="en-US" altLang="zh-CN" sz="1800" b="1" dirty="0"/>
              <a:t>S1-233290</a:t>
            </a:r>
          </a:p>
        </p:txBody>
      </p:sp>
    </p:spTree>
    <p:extLst>
      <p:ext uri="{BB962C8B-B14F-4D97-AF65-F5344CB8AC3E}">
        <p14:creationId xmlns:p14="http://schemas.microsoft.com/office/powerpoint/2010/main" val="19075051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54C24CC-14DD-4343-8E73-7B98D88686C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文本占位符 2">
            <a:extLst>
              <a:ext uri="{FF2B5EF4-FFF2-40B4-BE49-F238E27FC236}">
                <a16:creationId xmlns:a16="http://schemas.microsoft.com/office/drawing/2014/main" id="{96A84A15-9DBE-486A-86B9-7DBCC4EAF8EC}"/>
              </a:ext>
            </a:extLst>
          </p:cNvPr>
          <p:cNvSpPr>
            <a:spLocks noGrp="1"/>
          </p:cNvSpPr>
          <p:nvPr>
            <p:ph type="body" sz="quarter" idx="61"/>
          </p:nvPr>
        </p:nvSpPr>
        <p:spPr>
          <a:xfrm>
            <a:off x="560745" y="201414"/>
            <a:ext cx="9194219" cy="456860"/>
          </a:xfrm>
        </p:spPr>
        <p:txBody>
          <a:bodyPr/>
          <a:lstStyle/>
          <a:p>
            <a:pPr marL="0" lvl="1" indent="0">
              <a:lnSpc>
                <a:spcPct val="150000"/>
              </a:lnSpc>
              <a:spcBef>
                <a:spcPts val="0"/>
              </a:spcBef>
              <a:buNone/>
            </a:pPr>
            <a:r>
              <a:rPr lang="en-US" altLang="zh-CN" sz="2600" dirty="0">
                <a:solidFill>
                  <a:schemeClr val="bg2">
                    <a:lumMod val="20000"/>
                    <a:lumOff val="80000"/>
                  </a:schemeClr>
                </a:solidFill>
                <a:ea typeface="vivo type CN简 Regular" panose="02000500000000000000" pitchFamily="50" charset="-122"/>
              </a:rPr>
              <a:t>Objectives</a:t>
            </a:r>
          </a:p>
        </p:txBody>
      </p:sp>
      <p:pic>
        <p:nvPicPr>
          <p:cNvPr id="10" name="图片 9">
            <a:extLst>
              <a:ext uri="{FF2B5EF4-FFF2-40B4-BE49-F238E27FC236}">
                <a16:creationId xmlns:a16="http://schemas.microsoft.com/office/drawing/2014/main" id="{5A8E4DB4-C271-4B01-9650-0AFD6E470DB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35498" y="105590"/>
            <a:ext cx="1415848" cy="373378"/>
          </a:xfrm>
          <a:prstGeom prst="rect">
            <a:avLst/>
          </a:prstGeom>
        </p:spPr>
      </p:pic>
      <p:sp>
        <p:nvSpPr>
          <p:cNvPr id="5" name="内容占位符 1">
            <a:extLst>
              <a:ext uri="{FF2B5EF4-FFF2-40B4-BE49-F238E27FC236}">
                <a16:creationId xmlns:a16="http://schemas.microsoft.com/office/drawing/2014/main" id="{629A8300-222F-876F-0844-B3175DBA7C69}"/>
              </a:ext>
            </a:extLst>
          </p:cNvPr>
          <p:cNvSpPr>
            <a:spLocks noGrp="1"/>
          </p:cNvSpPr>
          <p:nvPr>
            <p:ph sz="quarter" idx="59"/>
          </p:nvPr>
        </p:nvSpPr>
        <p:spPr>
          <a:xfrm>
            <a:off x="354361" y="1064630"/>
            <a:ext cx="11483277" cy="5232505"/>
          </a:xfrm>
        </p:spPr>
        <p:txBody>
          <a:bodyPr>
            <a:noAutofit/>
          </a:bodyPr>
          <a:lstStyle/>
          <a:p>
            <a:pPr lvl="1" algn="just">
              <a:lnSpc>
                <a:spcPct val="100000"/>
              </a:lnSpc>
              <a:spcBef>
                <a:spcPts val="0"/>
              </a:spcBef>
            </a:pPr>
            <a:r>
              <a:rPr lang="en-US" altLang="zh-CN" sz="1400" b="1" dirty="0">
                <a:latin typeface="+mn-lt"/>
              </a:rPr>
              <a:t>Option#1</a:t>
            </a:r>
            <a:r>
              <a:rPr lang="en-US" altLang="zh-CN" sz="1400" dirty="0">
                <a:latin typeface="+mn-lt"/>
              </a:rPr>
              <a:t>: It is proposed to investigate </a:t>
            </a:r>
            <a:r>
              <a:rPr lang="en-US" altLang="zh-CN" sz="1400" b="1" dirty="0">
                <a:latin typeface="+mn-lt"/>
              </a:rPr>
              <a:t>improvements to IMS to support new GEO global call services</a:t>
            </a:r>
            <a:r>
              <a:rPr lang="en-US" altLang="zh-CN" sz="1400" dirty="0">
                <a:latin typeface="+mn-lt"/>
              </a:rPr>
              <a:t>, aiming to establish a fundamental global voice call network in Release-20 as a </a:t>
            </a:r>
            <a:r>
              <a:rPr lang="en-US" altLang="zh-CN" sz="1400" b="1" dirty="0" err="1">
                <a:highlight>
                  <a:srgbClr val="FFFF00"/>
                </a:highlight>
                <a:latin typeface="+mn-lt"/>
              </a:rPr>
              <a:t>miniWID</a:t>
            </a:r>
            <a:r>
              <a:rPr lang="en-US" altLang="zh-CN" sz="1400" dirty="0">
                <a:latin typeface="+mn-lt"/>
              </a:rPr>
              <a:t>. The primary requirements encompass:</a:t>
            </a:r>
          </a:p>
          <a:p>
            <a:pPr lvl="3" algn="just">
              <a:lnSpc>
                <a:spcPct val="100000"/>
              </a:lnSpc>
              <a:spcBef>
                <a:spcPts val="0"/>
              </a:spcBef>
            </a:pPr>
            <a:r>
              <a:rPr lang="en-US" altLang="zh-CN" sz="1400" dirty="0">
                <a:latin typeface="+mn-lt"/>
              </a:rPr>
              <a:t>Functional requirements</a:t>
            </a:r>
          </a:p>
          <a:p>
            <a:pPr lvl="3" algn="just">
              <a:lnSpc>
                <a:spcPct val="100000"/>
              </a:lnSpc>
              <a:spcBef>
                <a:spcPts val="0"/>
              </a:spcBef>
            </a:pPr>
            <a:r>
              <a:rPr lang="en-US" altLang="zh-CN" sz="1400" dirty="0">
                <a:latin typeface="+mn-lt"/>
              </a:rPr>
              <a:t>KPIs related to GEO global voice call over IMS.</a:t>
            </a:r>
          </a:p>
          <a:p>
            <a:pPr lvl="2" algn="just">
              <a:lnSpc>
                <a:spcPct val="100000"/>
              </a:lnSpc>
              <a:spcBef>
                <a:spcPts val="0"/>
              </a:spcBef>
            </a:pPr>
            <a:endParaRPr lang="en-US" altLang="zh-CN" sz="1400" dirty="0">
              <a:latin typeface="+mn-lt"/>
            </a:endParaRPr>
          </a:p>
          <a:p>
            <a:pPr marL="140494" lvl="1" indent="0" algn="just">
              <a:lnSpc>
                <a:spcPct val="100000"/>
              </a:lnSpc>
              <a:spcBef>
                <a:spcPts val="0"/>
              </a:spcBef>
              <a:buNone/>
            </a:pPr>
            <a:endParaRPr lang="en-US" altLang="zh-CN" sz="1400" dirty="0">
              <a:latin typeface="+mn-lt"/>
            </a:endParaRPr>
          </a:p>
          <a:p>
            <a:pPr marL="140494" lvl="1" indent="0" algn="just">
              <a:lnSpc>
                <a:spcPct val="100000"/>
              </a:lnSpc>
              <a:spcBef>
                <a:spcPts val="0"/>
              </a:spcBef>
              <a:buNone/>
            </a:pPr>
            <a:endParaRPr lang="en-US" altLang="zh-CN" sz="1400" dirty="0">
              <a:latin typeface="+mn-lt"/>
            </a:endParaRPr>
          </a:p>
          <a:p>
            <a:pPr lvl="1" algn="just">
              <a:lnSpc>
                <a:spcPct val="100000"/>
              </a:lnSpc>
              <a:spcBef>
                <a:spcPts val="0"/>
              </a:spcBef>
            </a:pPr>
            <a:endParaRPr lang="en-US" altLang="zh-CN" sz="1400" dirty="0">
              <a:latin typeface="+mn-lt"/>
            </a:endParaRPr>
          </a:p>
          <a:p>
            <a:pPr lvl="1" algn="just">
              <a:lnSpc>
                <a:spcPct val="100000"/>
              </a:lnSpc>
              <a:spcBef>
                <a:spcPts val="0"/>
              </a:spcBef>
            </a:pPr>
            <a:r>
              <a:rPr lang="en-US" altLang="zh-CN" sz="1400" b="1" dirty="0">
                <a:latin typeface="+mn-lt"/>
              </a:rPr>
              <a:t>Option#2</a:t>
            </a:r>
            <a:r>
              <a:rPr lang="en-US" altLang="zh-CN" sz="1400" dirty="0">
                <a:latin typeface="+mn-lt"/>
              </a:rPr>
              <a:t>: It is proposed to investigate </a:t>
            </a:r>
            <a:r>
              <a:rPr lang="en-US" altLang="zh-CN" sz="1400" b="1" dirty="0">
                <a:latin typeface="+mn-lt"/>
              </a:rPr>
              <a:t>improvements to IMS to support new GEO global call services</a:t>
            </a:r>
            <a:r>
              <a:rPr lang="en-US" altLang="zh-CN" sz="1400" dirty="0">
                <a:latin typeface="+mn-lt"/>
              </a:rPr>
              <a:t>, aiming to establish a fundamental global voice call network in Release-20 as a </a:t>
            </a:r>
            <a:r>
              <a:rPr lang="en-US" altLang="zh-CN" sz="1400" b="1" dirty="0">
                <a:highlight>
                  <a:srgbClr val="FFFF00"/>
                </a:highlight>
                <a:latin typeface="+mn-lt"/>
              </a:rPr>
              <a:t>SID</a:t>
            </a:r>
            <a:r>
              <a:rPr lang="en-US" altLang="zh-CN" sz="1400" dirty="0">
                <a:latin typeface="+mn-lt"/>
              </a:rPr>
              <a:t>. The primary requirements encompass:</a:t>
            </a:r>
          </a:p>
          <a:p>
            <a:pPr marL="140494" lvl="1" indent="0" algn="just">
              <a:lnSpc>
                <a:spcPct val="100000"/>
              </a:lnSpc>
              <a:spcBef>
                <a:spcPts val="0"/>
              </a:spcBef>
              <a:buNone/>
            </a:pPr>
            <a:endParaRPr lang="en-US" altLang="zh-CN" sz="1400" dirty="0">
              <a:latin typeface="+mn-lt"/>
            </a:endParaRPr>
          </a:p>
          <a:p>
            <a:pPr lvl="3" algn="just">
              <a:lnSpc>
                <a:spcPct val="100000"/>
              </a:lnSpc>
              <a:spcBef>
                <a:spcPts val="0"/>
              </a:spcBef>
            </a:pPr>
            <a:r>
              <a:rPr lang="en-US" altLang="zh-CN" sz="1400" dirty="0">
                <a:latin typeface="+mn-lt"/>
              </a:rPr>
              <a:t>Investigating use cases and potential requirements associated with new GEO global call services.</a:t>
            </a:r>
          </a:p>
          <a:p>
            <a:pPr lvl="1" algn="just">
              <a:lnSpc>
                <a:spcPct val="100000"/>
              </a:lnSpc>
              <a:spcBef>
                <a:spcPts val="0"/>
              </a:spcBef>
            </a:pPr>
            <a:endParaRPr lang="en-US" altLang="zh-CN" sz="1400" dirty="0">
              <a:latin typeface="+mn-lt"/>
            </a:endParaRPr>
          </a:p>
          <a:p>
            <a:pPr lvl="3" algn="just">
              <a:lnSpc>
                <a:spcPct val="100000"/>
              </a:lnSpc>
              <a:spcBef>
                <a:spcPts val="0"/>
              </a:spcBef>
            </a:pPr>
            <a:r>
              <a:rPr lang="en-US" altLang="zh-CN" sz="1400" dirty="0">
                <a:latin typeface="+mn-lt"/>
              </a:rPr>
              <a:t>Identifying KPIs relevant to new GEO global call services, encompassing aspects such as voice codec, bandwidth, latency (comprising network and processing latency), reliability, and more.</a:t>
            </a:r>
          </a:p>
          <a:p>
            <a:pPr lvl="1" algn="just">
              <a:lnSpc>
                <a:spcPct val="100000"/>
              </a:lnSpc>
              <a:spcBef>
                <a:spcPts val="0"/>
              </a:spcBef>
            </a:pPr>
            <a:endParaRPr lang="en-US" altLang="zh-CN" sz="1400" dirty="0">
              <a:latin typeface="+mn-lt"/>
            </a:endParaRPr>
          </a:p>
          <a:p>
            <a:pPr lvl="3" algn="just">
              <a:lnSpc>
                <a:spcPct val="100000"/>
              </a:lnSpc>
              <a:spcBef>
                <a:spcPts val="0"/>
              </a:spcBef>
            </a:pPr>
            <a:r>
              <a:rPr lang="en-US" altLang="zh-CN" sz="1400" dirty="0">
                <a:latin typeface="+mn-lt"/>
              </a:rPr>
              <a:t>Addressing additional aspects, including security, charging mechanisms, and privacy considerations.</a:t>
            </a:r>
          </a:p>
        </p:txBody>
      </p:sp>
      <p:sp>
        <p:nvSpPr>
          <p:cNvPr id="6" name="TextBox 5">
            <a:extLst>
              <a:ext uri="{FF2B5EF4-FFF2-40B4-BE49-F238E27FC236}">
                <a16:creationId xmlns:a16="http://schemas.microsoft.com/office/drawing/2014/main" id="{C4243A35-BFE4-04AA-9D05-9288418BB469}"/>
              </a:ext>
            </a:extLst>
          </p:cNvPr>
          <p:cNvSpPr txBox="1"/>
          <p:nvPr/>
        </p:nvSpPr>
        <p:spPr>
          <a:xfrm>
            <a:off x="11003265" y="560865"/>
            <a:ext cx="1296162" cy="369332"/>
          </a:xfrm>
          <a:prstGeom prst="rect">
            <a:avLst/>
          </a:prstGeom>
          <a:noFill/>
        </p:spPr>
        <p:txBody>
          <a:bodyPr wrap="square">
            <a:spAutoFit/>
          </a:bodyPr>
          <a:lstStyle/>
          <a:p>
            <a:r>
              <a:rPr lang="en-US" altLang="zh-CN" sz="1800" b="1" dirty="0"/>
              <a:t>S1-233290</a:t>
            </a:r>
          </a:p>
        </p:txBody>
      </p:sp>
    </p:spTree>
    <p:extLst>
      <p:ext uri="{BB962C8B-B14F-4D97-AF65-F5344CB8AC3E}">
        <p14:creationId xmlns:p14="http://schemas.microsoft.com/office/powerpoint/2010/main" val="11842602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4A5D293-087E-4F8D-9822-5016A4BF7676}"/>
              </a:ext>
            </a:extLst>
          </p:cNvPr>
          <p:cNvSpPr>
            <a:spLocks noGrp="1"/>
          </p:cNvSpPr>
          <p:nvPr>
            <p:ph type="body" sz="quarter" idx="58"/>
          </p:nvPr>
        </p:nvSpPr>
        <p:spPr/>
        <p:txBody>
          <a:bodyPr/>
          <a:lstStyle/>
          <a:p>
            <a:endParaRPr lang="zh-CN" altLang="en-US" dirty="0"/>
          </a:p>
        </p:txBody>
      </p:sp>
      <p:sp>
        <p:nvSpPr>
          <p:cNvPr id="3" name="TextBox 2">
            <a:extLst>
              <a:ext uri="{FF2B5EF4-FFF2-40B4-BE49-F238E27FC236}">
                <a16:creationId xmlns:a16="http://schemas.microsoft.com/office/drawing/2014/main" id="{748C96F1-57ED-18B5-608A-6270E10374EA}"/>
              </a:ext>
            </a:extLst>
          </p:cNvPr>
          <p:cNvSpPr txBox="1"/>
          <p:nvPr/>
        </p:nvSpPr>
        <p:spPr>
          <a:xfrm>
            <a:off x="11003265" y="560865"/>
            <a:ext cx="1296162" cy="369332"/>
          </a:xfrm>
          <a:prstGeom prst="rect">
            <a:avLst/>
          </a:prstGeom>
          <a:noFill/>
        </p:spPr>
        <p:txBody>
          <a:bodyPr wrap="square">
            <a:spAutoFit/>
          </a:bodyPr>
          <a:lstStyle/>
          <a:p>
            <a:r>
              <a:rPr lang="en-US" altLang="zh-CN" sz="1800" b="1" dirty="0"/>
              <a:t>S1-233290</a:t>
            </a:r>
          </a:p>
        </p:txBody>
      </p:sp>
    </p:spTree>
    <p:extLst>
      <p:ext uri="{BB962C8B-B14F-4D97-AF65-F5344CB8AC3E}">
        <p14:creationId xmlns:p14="http://schemas.microsoft.com/office/powerpoint/2010/main" val="905385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54C24CC-14DD-4343-8E73-7B98D88686C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文本占位符 2">
            <a:extLst>
              <a:ext uri="{FF2B5EF4-FFF2-40B4-BE49-F238E27FC236}">
                <a16:creationId xmlns:a16="http://schemas.microsoft.com/office/drawing/2014/main" id="{96A84A15-9DBE-486A-86B9-7DBCC4EAF8EC}"/>
              </a:ext>
            </a:extLst>
          </p:cNvPr>
          <p:cNvSpPr>
            <a:spLocks noGrp="1"/>
          </p:cNvSpPr>
          <p:nvPr>
            <p:ph type="body" sz="quarter" idx="61"/>
          </p:nvPr>
        </p:nvSpPr>
        <p:spPr>
          <a:xfrm>
            <a:off x="560745" y="201414"/>
            <a:ext cx="9194219" cy="456860"/>
          </a:xfrm>
        </p:spPr>
        <p:txBody>
          <a:bodyPr/>
          <a:lstStyle/>
          <a:p>
            <a:pPr marL="0" lvl="1" indent="0">
              <a:lnSpc>
                <a:spcPct val="150000"/>
              </a:lnSpc>
              <a:spcBef>
                <a:spcPts val="0"/>
              </a:spcBef>
              <a:buNone/>
            </a:pPr>
            <a:r>
              <a:rPr lang="en-US" altLang="zh-CN" sz="2600" dirty="0">
                <a:solidFill>
                  <a:schemeClr val="bg2">
                    <a:lumMod val="20000"/>
                    <a:lumOff val="80000"/>
                  </a:schemeClr>
                </a:solidFill>
                <a:ea typeface="vivo type CN简 Regular" panose="02000500000000000000" pitchFamily="50" charset="-122"/>
              </a:rPr>
              <a:t>Annex - Current GEO satellite access integration in 3GPP</a:t>
            </a:r>
          </a:p>
        </p:txBody>
      </p:sp>
      <p:pic>
        <p:nvPicPr>
          <p:cNvPr id="10" name="图片 9">
            <a:extLst>
              <a:ext uri="{FF2B5EF4-FFF2-40B4-BE49-F238E27FC236}">
                <a16:creationId xmlns:a16="http://schemas.microsoft.com/office/drawing/2014/main" id="{5A8E4DB4-C271-4B01-9650-0AFD6E470DB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35498" y="105590"/>
            <a:ext cx="1415848" cy="373378"/>
          </a:xfrm>
          <a:prstGeom prst="rect">
            <a:avLst/>
          </a:prstGeom>
        </p:spPr>
      </p:pic>
      <p:sp>
        <p:nvSpPr>
          <p:cNvPr id="2" name="Rectangle 1" descr="Satellite">
            <a:extLst>
              <a:ext uri="{FF2B5EF4-FFF2-40B4-BE49-F238E27FC236}">
                <a16:creationId xmlns:a16="http://schemas.microsoft.com/office/drawing/2014/main" id="{34B7A698-FFEF-0331-CD9B-A2146E8944A1}"/>
              </a:ext>
            </a:extLst>
          </p:cNvPr>
          <p:cNvSpPr/>
          <p:nvPr/>
        </p:nvSpPr>
        <p:spPr>
          <a:xfrm>
            <a:off x="4224578" y="1194744"/>
            <a:ext cx="478893" cy="471341"/>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a:lstStyle/>
          <a:p>
            <a:endParaRPr lang="LID4096"/>
          </a:p>
        </p:txBody>
      </p:sp>
      <p:pic>
        <p:nvPicPr>
          <p:cNvPr id="4" name="Picture 3">
            <a:extLst>
              <a:ext uri="{FF2B5EF4-FFF2-40B4-BE49-F238E27FC236}">
                <a16:creationId xmlns:a16="http://schemas.microsoft.com/office/drawing/2014/main" id="{D23FCF5C-256F-02F5-356F-CFD45442371A}"/>
              </a:ext>
            </a:extLst>
          </p:cNvPr>
          <p:cNvPicPr>
            <a:picLocks noChangeAspect="1"/>
          </p:cNvPicPr>
          <p:nvPr/>
        </p:nvPicPr>
        <p:blipFill>
          <a:blip r:embed="rId7"/>
          <a:stretch>
            <a:fillRect/>
          </a:stretch>
        </p:blipFill>
        <p:spPr>
          <a:xfrm>
            <a:off x="6219680" y="1083580"/>
            <a:ext cx="911985" cy="707809"/>
          </a:xfrm>
          <a:prstGeom prst="rect">
            <a:avLst/>
          </a:prstGeom>
        </p:spPr>
      </p:pic>
      <p:pic>
        <p:nvPicPr>
          <p:cNvPr id="6" name="Picture 2" descr="Satellite dish with solid fill">
            <a:extLst>
              <a:ext uri="{FF2B5EF4-FFF2-40B4-BE49-F238E27FC236}">
                <a16:creationId xmlns:a16="http://schemas.microsoft.com/office/drawing/2014/main" id="{0694709C-91F1-D41C-D875-E0F90C6D8F3D}"/>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flipH="1">
            <a:off x="5041486" y="1231974"/>
            <a:ext cx="381552" cy="376508"/>
          </a:xfrm>
          <a:prstGeom prst="rect">
            <a:avLst/>
          </a:prstGeom>
          <a:noFill/>
          <a:extLst>
            <a:ext uri="{909E8E84-426E-40DD-AFC4-6F175D3DCCD1}">
              <a14:hiddenFill xmlns:a14="http://schemas.microsoft.com/office/drawing/2010/main">
                <a:solidFill>
                  <a:srgbClr val="FFFFFF"/>
                </a:solidFill>
              </a14:hiddenFill>
            </a:ext>
          </a:extLst>
        </p:spPr>
      </p:pic>
      <p:pic>
        <p:nvPicPr>
          <p:cNvPr id="7" name="Graphic 6" descr="Cell Tower with solid fill">
            <a:extLst>
              <a:ext uri="{FF2B5EF4-FFF2-40B4-BE49-F238E27FC236}">
                <a16:creationId xmlns:a16="http://schemas.microsoft.com/office/drawing/2014/main" id="{CC63435F-666C-92AB-FC5A-78A1BAF19A2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474814" y="1208885"/>
            <a:ext cx="457200" cy="457200"/>
          </a:xfrm>
          <a:prstGeom prst="rect">
            <a:avLst/>
          </a:prstGeom>
        </p:spPr>
      </p:pic>
      <p:pic>
        <p:nvPicPr>
          <p:cNvPr id="8" name="Picture 7">
            <a:extLst>
              <a:ext uri="{FF2B5EF4-FFF2-40B4-BE49-F238E27FC236}">
                <a16:creationId xmlns:a16="http://schemas.microsoft.com/office/drawing/2014/main" id="{8BD20D35-4F20-2740-DA6F-AB9D70B1AC9C}"/>
              </a:ext>
            </a:extLst>
          </p:cNvPr>
          <p:cNvPicPr>
            <a:picLocks noChangeAspect="1"/>
          </p:cNvPicPr>
          <p:nvPr/>
        </p:nvPicPr>
        <p:blipFill>
          <a:blip r:embed="rId12"/>
          <a:stretch>
            <a:fillRect/>
          </a:stretch>
        </p:blipFill>
        <p:spPr>
          <a:xfrm>
            <a:off x="2964513" y="1140266"/>
            <a:ext cx="316208" cy="316208"/>
          </a:xfrm>
          <a:prstGeom prst="rect">
            <a:avLst/>
          </a:prstGeom>
        </p:spPr>
      </p:pic>
      <p:sp>
        <p:nvSpPr>
          <p:cNvPr id="11" name="Cylinder 10">
            <a:extLst>
              <a:ext uri="{FF2B5EF4-FFF2-40B4-BE49-F238E27FC236}">
                <a16:creationId xmlns:a16="http://schemas.microsoft.com/office/drawing/2014/main" id="{6713E12C-B9FB-596A-EE09-353FCC1E85C3}"/>
              </a:ext>
            </a:extLst>
          </p:cNvPr>
          <p:cNvSpPr/>
          <p:nvPr/>
        </p:nvSpPr>
        <p:spPr>
          <a:xfrm rot="5400000" flipH="1">
            <a:off x="4342274" y="262262"/>
            <a:ext cx="45719" cy="2382328"/>
          </a:xfrm>
          <a:prstGeom prst="can">
            <a:avLst>
              <a:gd name="adj" fmla="val 91667"/>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sp>
        <p:nvSpPr>
          <p:cNvPr id="12" name="Rectangle 11">
            <a:extLst>
              <a:ext uri="{FF2B5EF4-FFF2-40B4-BE49-F238E27FC236}">
                <a16:creationId xmlns:a16="http://schemas.microsoft.com/office/drawing/2014/main" id="{1FFDECB7-E4CE-D392-6FC5-D8956D5D96CD}"/>
              </a:ext>
            </a:extLst>
          </p:cNvPr>
          <p:cNvSpPr/>
          <p:nvPr/>
        </p:nvSpPr>
        <p:spPr>
          <a:xfrm>
            <a:off x="2608864" y="1717855"/>
            <a:ext cx="1303342"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err="1">
                <a:solidFill>
                  <a:schemeClr val="tx1"/>
                </a:solidFill>
              </a:rPr>
              <a:t>CIoT</a:t>
            </a:r>
            <a:r>
              <a:rPr kumimoji="1" lang="en-US" sz="1200" b="1" dirty="0">
                <a:solidFill>
                  <a:schemeClr val="tx1"/>
                </a:solidFill>
              </a:rPr>
              <a:t> device</a:t>
            </a:r>
            <a:endParaRPr kumimoji="1" lang="LID4096" sz="1200" b="1" dirty="0">
              <a:solidFill>
                <a:schemeClr val="tx1"/>
              </a:solidFill>
            </a:endParaRPr>
          </a:p>
        </p:txBody>
      </p:sp>
      <p:sp>
        <p:nvSpPr>
          <p:cNvPr id="13" name="Rectangle 12">
            <a:extLst>
              <a:ext uri="{FF2B5EF4-FFF2-40B4-BE49-F238E27FC236}">
                <a16:creationId xmlns:a16="http://schemas.microsoft.com/office/drawing/2014/main" id="{161A71EB-5523-2AE0-1D01-11C5E9EE5127}"/>
              </a:ext>
            </a:extLst>
          </p:cNvPr>
          <p:cNvSpPr/>
          <p:nvPr/>
        </p:nvSpPr>
        <p:spPr>
          <a:xfrm>
            <a:off x="3626683" y="991400"/>
            <a:ext cx="1667794"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Transparent payload</a:t>
            </a:r>
            <a:endParaRPr kumimoji="1" lang="LID4096" sz="1200" b="1" dirty="0">
              <a:solidFill>
                <a:schemeClr val="tx1"/>
              </a:solidFill>
            </a:endParaRPr>
          </a:p>
        </p:txBody>
      </p:sp>
      <p:sp>
        <p:nvSpPr>
          <p:cNvPr id="14" name="Rectangle 13">
            <a:extLst>
              <a:ext uri="{FF2B5EF4-FFF2-40B4-BE49-F238E27FC236}">
                <a16:creationId xmlns:a16="http://schemas.microsoft.com/office/drawing/2014/main" id="{DBD85F02-FF73-9A89-8BFC-DEEEDFF064D0}"/>
              </a:ext>
            </a:extLst>
          </p:cNvPr>
          <p:cNvSpPr/>
          <p:nvPr/>
        </p:nvSpPr>
        <p:spPr>
          <a:xfrm>
            <a:off x="5324853" y="1717855"/>
            <a:ext cx="752859"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err="1">
                <a:solidFill>
                  <a:schemeClr val="tx1"/>
                </a:solidFill>
              </a:rPr>
              <a:t>eNB</a:t>
            </a:r>
            <a:endParaRPr kumimoji="1" lang="LID4096" sz="1200" b="1" dirty="0">
              <a:solidFill>
                <a:schemeClr val="tx1"/>
              </a:solidFill>
            </a:endParaRPr>
          </a:p>
        </p:txBody>
      </p:sp>
      <p:sp>
        <p:nvSpPr>
          <p:cNvPr id="15" name="Rectangle 14">
            <a:extLst>
              <a:ext uri="{FF2B5EF4-FFF2-40B4-BE49-F238E27FC236}">
                <a16:creationId xmlns:a16="http://schemas.microsoft.com/office/drawing/2014/main" id="{9D87BBAD-643B-3C74-3677-7303FB2AEF6D}"/>
              </a:ext>
            </a:extLst>
          </p:cNvPr>
          <p:cNvSpPr/>
          <p:nvPr/>
        </p:nvSpPr>
        <p:spPr>
          <a:xfrm>
            <a:off x="6219680" y="1717855"/>
            <a:ext cx="752859"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EPC</a:t>
            </a:r>
            <a:endParaRPr kumimoji="1" lang="LID4096" sz="1200" b="1" dirty="0">
              <a:solidFill>
                <a:schemeClr val="tx1"/>
              </a:solidFill>
            </a:endParaRPr>
          </a:p>
        </p:txBody>
      </p:sp>
      <p:cxnSp>
        <p:nvCxnSpPr>
          <p:cNvPr id="16" name="Straight Connector 15">
            <a:extLst>
              <a:ext uri="{FF2B5EF4-FFF2-40B4-BE49-F238E27FC236}">
                <a16:creationId xmlns:a16="http://schemas.microsoft.com/office/drawing/2014/main" id="{9400A40B-1D67-F6A6-B83D-0F79019066D5}"/>
              </a:ext>
            </a:extLst>
          </p:cNvPr>
          <p:cNvCxnSpPr>
            <a:stCxn id="7" idx="3"/>
            <a:endCxn id="4" idx="1"/>
          </p:cNvCxnSpPr>
          <p:nvPr/>
        </p:nvCxnSpPr>
        <p:spPr>
          <a:xfrm>
            <a:off x="5932014" y="1437485"/>
            <a:ext cx="287666"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descr="Satellite">
            <a:extLst>
              <a:ext uri="{FF2B5EF4-FFF2-40B4-BE49-F238E27FC236}">
                <a16:creationId xmlns:a16="http://schemas.microsoft.com/office/drawing/2014/main" id="{46457925-868F-E1C5-1AD0-403D251E5C3D}"/>
              </a:ext>
            </a:extLst>
          </p:cNvPr>
          <p:cNvSpPr/>
          <p:nvPr/>
        </p:nvSpPr>
        <p:spPr>
          <a:xfrm>
            <a:off x="4224578" y="2506354"/>
            <a:ext cx="478893" cy="471341"/>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a:lstStyle/>
          <a:p>
            <a:endParaRPr lang="LID4096"/>
          </a:p>
        </p:txBody>
      </p:sp>
      <p:pic>
        <p:nvPicPr>
          <p:cNvPr id="18" name="Picture 2" descr="Satellite dish with solid fill">
            <a:extLst>
              <a:ext uri="{FF2B5EF4-FFF2-40B4-BE49-F238E27FC236}">
                <a16:creationId xmlns:a16="http://schemas.microsoft.com/office/drawing/2014/main" id="{0F7614B7-C8B7-AC7C-7461-A8385F41BD90}"/>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flipH="1">
            <a:off x="5041486" y="2543584"/>
            <a:ext cx="381552" cy="376508"/>
          </a:xfrm>
          <a:prstGeom prst="rect">
            <a:avLst/>
          </a:prstGeom>
          <a:noFill/>
          <a:extLst>
            <a:ext uri="{909E8E84-426E-40DD-AFC4-6F175D3DCCD1}">
              <a14:hiddenFill xmlns:a14="http://schemas.microsoft.com/office/drawing/2010/main">
                <a:solidFill>
                  <a:srgbClr val="FFFFFF"/>
                </a:solidFill>
              </a14:hiddenFill>
            </a:ext>
          </a:extLst>
        </p:spPr>
      </p:pic>
      <p:pic>
        <p:nvPicPr>
          <p:cNvPr id="19" name="Graphic 18" descr="Cell Tower with solid fill">
            <a:extLst>
              <a:ext uri="{FF2B5EF4-FFF2-40B4-BE49-F238E27FC236}">
                <a16:creationId xmlns:a16="http://schemas.microsoft.com/office/drawing/2014/main" id="{206E75B0-0216-E671-D857-40C1D1BBFD8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474814" y="2520495"/>
            <a:ext cx="457200" cy="457200"/>
          </a:xfrm>
          <a:prstGeom prst="rect">
            <a:avLst/>
          </a:prstGeom>
        </p:spPr>
      </p:pic>
      <p:sp>
        <p:nvSpPr>
          <p:cNvPr id="20" name="Cylinder 19">
            <a:extLst>
              <a:ext uri="{FF2B5EF4-FFF2-40B4-BE49-F238E27FC236}">
                <a16:creationId xmlns:a16="http://schemas.microsoft.com/office/drawing/2014/main" id="{D74AB4C6-909E-A78E-D523-6BE604424532}"/>
              </a:ext>
            </a:extLst>
          </p:cNvPr>
          <p:cNvSpPr/>
          <p:nvPr/>
        </p:nvSpPr>
        <p:spPr>
          <a:xfrm rot="5400000" flipH="1">
            <a:off x="4342274" y="1573872"/>
            <a:ext cx="45719" cy="2382328"/>
          </a:xfrm>
          <a:prstGeom prst="can">
            <a:avLst>
              <a:gd name="adj" fmla="val 91667"/>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sp>
        <p:nvSpPr>
          <p:cNvPr id="21" name="Rectangle 20">
            <a:extLst>
              <a:ext uri="{FF2B5EF4-FFF2-40B4-BE49-F238E27FC236}">
                <a16:creationId xmlns:a16="http://schemas.microsoft.com/office/drawing/2014/main" id="{F228962A-4BB4-CD65-4A3C-6BDF252E01F9}"/>
              </a:ext>
            </a:extLst>
          </p:cNvPr>
          <p:cNvSpPr/>
          <p:nvPr/>
        </p:nvSpPr>
        <p:spPr>
          <a:xfrm>
            <a:off x="2804516" y="2960247"/>
            <a:ext cx="733682"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UE</a:t>
            </a:r>
            <a:endParaRPr kumimoji="1" lang="LID4096" sz="1200" b="1" dirty="0">
              <a:solidFill>
                <a:schemeClr val="tx1"/>
              </a:solidFill>
            </a:endParaRPr>
          </a:p>
        </p:txBody>
      </p:sp>
      <p:sp>
        <p:nvSpPr>
          <p:cNvPr id="22" name="Rectangle 21">
            <a:extLst>
              <a:ext uri="{FF2B5EF4-FFF2-40B4-BE49-F238E27FC236}">
                <a16:creationId xmlns:a16="http://schemas.microsoft.com/office/drawing/2014/main" id="{61034EFF-17F2-7C16-A2FE-813369B641E1}"/>
              </a:ext>
            </a:extLst>
          </p:cNvPr>
          <p:cNvSpPr/>
          <p:nvPr/>
        </p:nvSpPr>
        <p:spPr>
          <a:xfrm>
            <a:off x="3626683" y="2303010"/>
            <a:ext cx="1667794"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Transparent payload</a:t>
            </a:r>
            <a:endParaRPr kumimoji="1" lang="LID4096" sz="1200" b="1" dirty="0">
              <a:solidFill>
                <a:schemeClr val="tx1"/>
              </a:solidFill>
            </a:endParaRPr>
          </a:p>
        </p:txBody>
      </p:sp>
      <p:sp>
        <p:nvSpPr>
          <p:cNvPr id="23" name="Rectangle 22">
            <a:extLst>
              <a:ext uri="{FF2B5EF4-FFF2-40B4-BE49-F238E27FC236}">
                <a16:creationId xmlns:a16="http://schemas.microsoft.com/office/drawing/2014/main" id="{30875793-0248-C538-AF5B-FFB8E2A53BCB}"/>
              </a:ext>
            </a:extLst>
          </p:cNvPr>
          <p:cNvSpPr/>
          <p:nvPr/>
        </p:nvSpPr>
        <p:spPr>
          <a:xfrm>
            <a:off x="5324853" y="3029465"/>
            <a:ext cx="752859"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err="1">
                <a:solidFill>
                  <a:schemeClr val="tx1"/>
                </a:solidFill>
              </a:rPr>
              <a:t>gNB</a:t>
            </a:r>
            <a:endParaRPr kumimoji="1" lang="LID4096" sz="1200" b="1" dirty="0">
              <a:solidFill>
                <a:schemeClr val="tx1"/>
              </a:solidFill>
            </a:endParaRPr>
          </a:p>
        </p:txBody>
      </p:sp>
      <p:sp>
        <p:nvSpPr>
          <p:cNvPr id="24" name="Rectangle 23">
            <a:extLst>
              <a:ext uri="{FF2B5EF4-FFF2-40B4-BE49-F238E27FC236}">
                <a16:creationId xmlns:a16="http://schemas.microsoft.com/office/drawing/2014/main" id="{D3339ED2-0896-5E2A-FB72-4B01D84C6A51}"/>
              </a:ext>
            </a:extLst>
          </p:cNvPr>
          <p:cNvSpPr/>
          <p:nvPr/>
        </p:nvSpPr>
        <p:spPr>
          <a:xfrm>
            <a:off x="6219680" y="3029465"/>
            <a:ext cx="752859"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5GC</a:t>
            </a:r>
            <a:endParaRPr kumimoji="1" lang="LID4096" sz="1200" b="1" dirty="0">
              <a:solidFill>
                <a:schemeClr val="tx1"/>
              </a:solidFill>
            </a:endParaRPr>
          </a:p>
        </p:txBody>
      </p:sp>
      <p:cxnSp>
        <p:nvCxnSpPr>
          <p:cNvPr id="25" name="Straight Connector 24">
            <a:extLst>
              <a:ext uri="{FF2B5EF4-FFF2-40B4-BE49-F238E27FC236}">
                <a16:creationId xmlns:a16="http://schemas.microsoft.com/office/drawing/2014/main" id="{931C5EAE-7C2B-B75A-569E-22949E50A16C}"/>
              </a:ext>
            </a:extLst>
          </p:cNvPr>
          <p:cNvCxnSpPr>
            <a:cxnSpLocks/>
            <a:stCxn id="19" idx="3"/>
          </p:cNvCxnSpPr>
          <p:nvPr/>
        </p:nvCxnSpPr>
        <p:spPr>
          <a:xfrm>
            <a:off x="5932014" y="2749095"/>
            <a:ext cx="287666" cy="0"/>
          </a:xfrm>
          <a:prstGeom prst="line">
            <a:avLst/>
          </a:prstGeom>
        </p:spPr>
        <p:style>
          <a:lnRef idx="1">
            <a:schemeClr val="accent1"/>
          </a:lnRef>
          <a:fillRef idx="0">
            <a:schemeClr val="accent1"/>
          </a:fillRef>
          <a:effectRef idx="0">
            <a:schemeClr val="accent1"/>
          </a:effectRef>
          <a:fontRef idx="minor">
            <a:schemeClr val="tx1"/>
          </a:fontRef>
        </p:style>
      </p:cxnSp>
      <p:pic>
        <p:nvPicPr>
          <p:cNvPr id="26" name="Graphic 25" descr="3d Glasses outline">
            <a:extLst>
              <a:ext uri="{FF2B5EF4-FFF2-40B4-BE49-F238E27FC236}">
                <a16:creationId xmlns:a16="http://schemas.microsoft.com/office/drawing/2014/main" id="{F815436B-DB3A-FA63-F866-1F730037FDA9}"/>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999144" y="1405045"/>
            <a:ext cx="344427" cy="344427"/>
          </a:xfrm>
          <a:prstGeom prst="rect">
            <a:avLst/>
          </a:prstGeom>
        </p:spPr>
      </p:pic>
      <p:pic>
        <p:nvPicPr>
          <p:cNvPr id="27" name="Picture 26">
            <a:extLst>
              <a:ext uri="{FF2B5EF4-FFF2-40B4-BE49-F238E27FC236}">
                <a16:creationId xmlns:a16="http://schemas.microsoft.com/office/drawing/2014/main" id="{2EB708F3-EDDF-80D6-024B-9C5BF368E867}"/>
              </a:ext>
            </a:extLst>
          </p:cNvPr>
          <p:cNvPicPr>
            <a:picLocks noChangeAspect="1"/>
          </p:cNvPicPr>
          <p:nvPr/>
        </p:nvPicPr>
        <p:blipFill>
          <a:blip r:embed="rId15"/>
          <a:stretch>
            <a:fillRect/>
          </a:stretch>
        </p:blipFill>
        <p:spPr>
          <a:xfrm>
            <a:off x="2964513" y="2581724"/>
            <a:ext cx="316208" cy="320600"/>
          </a:xfrm>
          <a:prstGeom prst="rect">
            <a:avLst/>
          </a:prstGeom>
        </p:spPr>
      </p:pic>
      <p:pic>
        <p:nvPicPr>
          <p:cNvPr id="28" name="Graphic 27" descr="Syncing cloud with solid fill">
            <a:extLst>
              <a:ext uri="{FF2B5EF4-FFF2-40B4-BE49-F238E27FC236}">
                <a16:creationId xmlns:a16="http://schemas.microsoft.com/office/drawing/2014/main" id="{10F7F5D2-7F7E-B548-070C-60237ECBDA78}"/>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317806" y="2384158"/>
            <a:ext cx="715732" cy="715732"/>
          </a:xfrm>
          <a:prstGeom prst="rect">
            <a:avLst/>
          </a:prstGeom>
        </p:spPr>
      </p:pic>
      <p:sp>
        <p:nvSpPr>
          <p:cNvPr id="29" name="Rectangle 28" descr="Satellite">
            <a:extLst>
              <a:ext uri="{FF2B5EF4-FFF2-40B4-BE49-F238E27FC236}">
                <a16:creationId xmlns:a16="http://schemas.microsoft.com/office/drawing/2014/main" id="{A54ADF34-552E-0E6C-36D2-9385480E9E5D}"/>
              </a:ext>
            </a:extLst>
          </p:cNvPr>
          <p:cNvSpPr/>
          <p:nvPr/>
        </p:nvSpPr>
        <p:spPr>
          <a:xfrm>
            <a:off x="4229814" y="5074764"/>
            <a:ext cx="478893" cy="471341"/>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a:lstStyle/>
          <a:p>
            <a:endParaRPr lang="LID4096"/>
          </a:p>
        </p:txBody>
      </p:sp>
      <p:pic>
        <p:nvPicPr>
          <p:cNvPr id="30" name="Picture 2" descr="Satellite dish with solid fill">
            <a:extLst>
              <a:ext uri="{FF2B5EF4-FFF2-40B4-BE49-F238E27FC236}">
                <a16:creationId xmlns:a16="http://schemas.microsoft.com/office/drawing/2014/main" id="{82296C7D-2E60-D9E6-1289-EB4B835398A9}"/>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flipH="1">
            <a:off x="5093262" y="5169597"/>
            <a:ext cx="381552" cy="376508"/>
          </a:xfrm>
          <a:prstGeom prst="rect">
            <a:avLst/>
          </a:prstGeom>
          <a:noFill/>
          <a:extLst>
            <a:ext uri="{909E8E84-426E-40DD-AFC4-6F175D3DCCD1}">
              <a14:hiddenFill xmlns:a14="http://schemas.microsoft.com/office/drawing/2010/main">
                <a:solidFill>
                  <a:srgbClr val="FFFFFF"/>
                </a:solidFill>
              </a14:hiddenFill>
            </a:ext>
          </a:extLst>
        </p:spPr>
      </p:pic>
      <p:sp>
        <p:nvSpPr>
          <p:cNvPr id="31" name="Cylinder 30">
            <a:extLst>
              <a:ext uri="{FF2B5EF4-FFF2-40B4-BE49-F238E27FC236}">
                <a16:creationId xmlns:a16="http://schemas.microsoft.com/office/drawing/2014/main" id="{039B14AE-8028-F760-9ED0-1D2BD1A5B8DB}"/>
              </a:ext>
            </a:extLst>
          </p:cNvPr>
          <p:cNvSpPr/>
          <p:nvPr/>
        </p:nvSpPr>
        <p:spPr>
          <a:xfrm rot="5400000" flipH="1">
            <a:off x="3707756" y="4761633"/>
            <a:ext cx="72979" cy="1130080"/>
          </a:xfrm>
          <a:prstGeom prst="can">
            <a:avLst>
              <a:gd name="adj" fmla="val 91667"/>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sp>
        <p:nvSpPr>
          <p:cNvPr id="32" name="Rectangle 31">
            <a:extLst>
              <a:ext uri="{FF2B5EF4-FFF2-40B4-BE49-F238E27FC236}">
                <a16:creationId xmlns:a16="http://schemas.microsoft.com/office/drawing/2014/main" id="{4F048443-2191-2AF1-427B-3D3991E59BE1}"/>
              </a:ext>
            </a:extLst>
          </p:cNvPr>
          <p:cNvSpPr/>
          <p:nvPr/>
        </p:nvSpPr>
        <p:spPr>
          <a:xfrm>
            <a:off x="2809752" y="5528657"/>
            <a:ext cx="733682"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UE</a:t>
            </a:r>
            <a:endParaRPr kumimoji="1" lang="LID4096" sz="1200" b="1" dirty="0">
              <a:solidFill>
                <a:schemeClr val="tx1"/>
              </a:solidFill>
            </a:endParaRPr>
          </a:p>
        </p:txBody>
      </p:sp>
      <p:sp>
        <p:nvSpPr>
          <p:cNvPr id="33" name="Rectangle 32">
            <a:extLst>
              <a:ext uri="{FF2B5EF4-FFF2-40B4-BE49-F238E27FC236}">
                <a16:creationId xmlns:a16="http://schemas.microsoft.com/office/drawing/2014/main" id="{BC5CABBB-8683-F67C-0853-FCB0CD40B2EA}"/>
              </a:ext>
            </a:extLst>
          </p:cNvPr>
          <p:cNvSpPr/>
          <p:nvPr/>
        </p:nvSpPr>
        <p:spPr>
          <a:xfrm>
            <a:off x="3631919" y="4871420"/>
            <a:ext cx="1667794"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Regenerative payload</a:t>
            </a:r>
            <a:endParaRPr kumimoji="1" lang="LID4096" sz="1200" b="1" dirty="0">
              <a:solidFill>
                <a:schemeClr val="tx1"/>
              </a:solidFill>
            </a:endParaRPr>
          </a:p>
        </p:txBody>
      </p:sp>
      <p:sp>
        <p:nvSpPr>
          <p:cNvPr id="34" name="Rectangle 33">
            <a:extLst>
              <a:ext uri="{FF2B5EF4-FFF2-40B4-BE49-F238E27FC236}">
                <a16:creationId xmlns:a16="http://schemas.microsoft.com/office/drawing/2014/main" id="{E0FB5F1B-6D7E-E5D4-9501-DF216B5D4DB5}"/>
              </a:ext>
            </a:extLst>
          </p:cNvPr>
          <p:cNvSpPr/>
          <p:nvPr/>
        </p:nvSpPr>
        <p:spPr>
          <a:xfrm>
            <a:off x="4084150" y="5535424"/>
            <a:ext cx="752859"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err="1">
                <a:solidFill>
                  <a:schemeClr val="tx1"/>
                </a:solidFill>
              </a:rPr>
              <a:t>gNB</a:t>
            </a:r>
            <a:endParaRPr kumimoji="1" lang="LID4096" sz="1200" b="1" dirty="0">
              <a:solidFill>
                <a:schemeClr val="tx1"/>
              </a:solidFill>
            </a:endParaRPr>
          </a:p>
        </p:txBody>
      </p:sp>
      <p:sp>
        <p:nvSpPr>
          <p:cNvPr id="35" name="Rectangle 34">
            <a:extLst>
              <a:ext uri="{FF2B5EF4-FFF2-40B4-BE49-F238E27FC236}">
                <a16:creationId xmlns:a16="http://schemas.microsoft.com/office/drawing/2014/main" id="{6A0B2EDF-2D6F-DEC2-59A9-26C9EBBB88E6}"/>
              </a:ext>
            </a:extLst>
          </p:cNvPr>
          <p:cNvSpPr/>
          <p:nvPr/>
        </p:nvSpPr>
        <p:spPr>
          <a:xfrm>
            <a:off x="6317806" y="5597875"/>
            <a:ext cx="701024"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5GC</a:t>
            </a:r>
            <a:endParaRPr kumimoji="1" lang="LID4096" sz="1200" b="1" dirty="0">
              <a:solidFill>
                <a:schemeClr val="tx1"/>
              </a:solidFill>
            </a:endParaRPr>
          </a:p>
        </p:txBody>
      </p:sp>
      <p:cxnSp>
        <p:nvCxnSpPr>
          <p:cNvPr id="36" name="Straight Connector 35">
            <a:extLst>
              <a:ext uri="{FF2B5EF4-FFF2-40B4-BE49-F238E27FC236}">
                <a16:creationId xmlns:a16="http://schemas.microsoft.com/office/drawing/2014/main" id="{260A7CD2-7CFF-9487-8785-61E6173DCE9E}"/>
              </a:ext>
            </a:extLst>
          </p:cNvPr>
          <p:cNvCxnSpPr>
            <a:cxnSpLocks/>
            <a:stCxn id="29" idx="3"/>
            <a:endCxn id="38" idx="1"/>
          </p:cNvCxnSpPr>
          <p:nvPr/>
        </p:nvCxnSpPr>
        <p:spPr>
          <a:xfrm flipV="1">
            <a:off x="4708707" y="5310434"/>
            <a:ext cx="1609099" cy="1"/>
          </a:xfrm>
          <a:prstGeom prst="line">
            <a:avLst/>
          </a:prstGeom>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a16="http://schemas.microsoft.com/office/drawing/2014/main" id="{DDC1F2BC-C77C-FBFB-FDC8-D3C4A4769867}"/>
              </a:ext>
            </a:extLst>
          </p:cNvPr>
          <p:cNvPicPr>
            <a:picLocks noChangeAspect="1"/>
          </p:cNvPicPr>
          <p:nvPr/>
        </p:nvPicPr>
        <p:blipFill>
          <a:blip r:embed="rId15"/>
          <a:stretch>
            <a:fillRect/>
          </a:stretch>
        </p:blipFill>
        <p:spPr>
          <a:xfrm>
            <a:off x="2969749" y="5150134"/>
            <a:ext cx="316208" cy="320600"/>
          </a:xfrm>
          <a:prstGeom prst="rect">
            <a:avLst/>
          </a:prstGeom>
        </p:spPr>
      </p:pic>
      <p:pic>
        <p:nvPicPr>
          <p:cNvPr id="38" name="Graphic 37" descr="Syncing cloud with solid fill">
            <a:extLst>
              <a:ext uri="{FF2B5EF4-FFF2-40B4-BE49-F238E27FC236}">
                <a16:creationId xmlns:a16="http://schemas.microsoft.com/office/drawing/2014/main" id="{340B0568-92EE-D65E-8040-AED06ED1A1AE}"/>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317806" y="4952568"/>
            <a:ext cx="715732" cy="715732"/>
          </a:xfrm>
          <a:prstGeom prst="rect">
            <a:avLst/>
          </a:prstGeom>
        </p:spPr>
      </p:pic>
      <p:sp>
        <p:nvSpPr>
          <p:cNvPr id="39" name="Rectangle 38">
            <a:extLst>
              <a:ext uri="{FF2B5EF4-FFF2-40B4-BE49-F238E27FC236}">
                <a16:creationId xmlns:a16="http://schemas.microsoft.com/office/drawing/2014/main" id="{0932F7CF-884D-AAC9-29F5-7D3232244C60}"/>
              </a:ext>
            </a:extLst>
          </p:cNvPr>
          <p:cNvSpPr/>
          <p:nvPr/>
        </p:nvSpPr>
        <p:spPr>
          <a:xfrm>
            <a:off x="7289502" y="1302402"/>
            <a:ext cx="4140498" cy="4470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R17 IoT NTN architecture, including </a:t>
            </a:r>
            <a:r>
              <a:rPr kumimoji="1" lang="en-US" sz="1200" b="1" dirty="0">
                <a:solidFill>
                  <a:srgbClr val="FF0000"/>
                </a:solidFill>
              </a:rPr>
              <a:t>NB-IoT</a:t>
            </a:r>
            <a:r>
              <a:rPr kumimoji="1" lang="en-US" sz="1200" b="1" dirty="0">
                <a:solidFill>
                  <a:schemeClr val="tx1"/>
                </a:solidFill>
              </a:rPr>
              <a:t> and LTE-M</a:t>
            </a:r>
            <a:endParaRPr kumimoji="1" lang="LID4096" sz="1200" b="1" dirty="0">
              <a:solidFill>
                <a:schemeClr val="tx1"/>
              </a:solidFill>
            </a:endParaRPr>
          </a:p>
        </p:txBody>
      </p:sp>
      <p:sp>
        <p:nvSpPr>
          <p:cNvPr id="40" name="Rectangle 39">
            <a:extLst>
              <a:ext uri="{FF2B5EF4-FFF2-40B4-BE49-F238E27FC236}">
                <a16:creationId xmlns:a16="http://schemas.microsoft.com/office/drawing/2014/main" id="{B0B8A30A-F868-76AC-CB6B-8325A861158E}"/>
              </a:ext>
            </a:extLst>
          </p:cNvPr>
          <p:cNvSpPr/>
          <p:nvPr/>
        </p:nvSpPr>
        <p:spPr>
          <a:xfrm>
            <a:off x="7289502" y="2568753"/>
            <a:ext cx="2257058" cy="4470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R17 NR NTN architecture</a:t>
            </a:r>
            <a:endParaRPr kumimoji="1" lang="LID4096" sz="1200" b="1" dirty="0">
              <a:solidFill>
                <a:schemeClr val="tx1"/>
              </a:solidFill>
            </a:endParaRPr>
          </a:p>
        </p:txBody>
      </p:sp>
      <p:sp>
        <p:nvSpPr>
          <p:cNvPr id="41" name="Rectangle 40">
            <a:extLst>
              <a:ext uri="{FF2B5EF4-FFF2-40B4-BE49-F238E27FC236}">
                <a16:creationId xmlns:a16="http://schemas.microsoft.com/office/drawing/2014/main" id="{AB044950-9E71-0525-99F9-934675EAB75A}"/>
              </a:ext>
            </a:extLst>
          </p:cNvPr>
          <p:cNvSpPr/>
          <p:nvPr/>
        </p:nvSpPr>
        <p:spPr>
          <a:xfrm>
            <a:off x="7284081" y="5066648"/>
            <a:ext cx="3170702" cy="4470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R19 regenerative payload architecture</a:t>
            </a:r>
            <a:endParaRPr kumimoji="1" lang="LID4096" sz="1200" b="1" dirty="0">
              <a:solidFill>
                <a:schemeClr val="tx1"/>
              </a:solidFill>
            </a:endParaRPr>
          </a:p>
        </p:txBody>
      </p:sp>
      <p:sp>
        <p:nvSpPr>
          <p:cNvPr id="42" name="Rectangle 41" descr="Satellite">
            <a:extLst>
              <a:ext uri="{FF2B5EF4-FFF2-40B4-BE49-F238E27FC236}">
                <a16:creationId xmlns:a16="http://schemas.microsoft.com/office/drawing/2014/main" id="{0A2B8EB1-DDA9-4147-C96A-E5D59C1B7C06}"/>
              </a:ext>
            </a:extLst>
          </p:cNvPr>
          <p:cNvSpPr/>
          <p:nvPr/>
        </p:nvSpPr>
        <p:spPr>
          <a:xfrm>
            <a:off x="4219157" y="3754162"/>
            <a:ext cx="478893" cy="471341"/>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a:lstStyle/>
          <a:p>
            <a:endParaRPr lang="LID4096"/>
          </a:p>
        </p:txBody>
      </p:sp>
      <p:pic>
        <p:nvPicPr>
          <p:cNvPr id="43" name="Picture 2" descr="Satellite dish with solid fill">
            <a:extLst>
              <a:ext uri="{FF2B5EF4-FFF2-40B4-BE49-F238E27FC236}">
                <a16:creationId xmlns:a16="http://schemas.microsoft.com/office/drawing/2014/main" id="{877D0BCA-FF96-93E8-BF25-A2C5ED824744}"/>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flipH="1">
            <a:off x="5036065" y="3791392"/>
            <a:ext cx="381552" cy="376508"/>
          </a:xfrm>
          <a:prstGeom prst="rect">
            <a:avLst/>
          </a:prstGeom>
          <a:noFill/>
          <a:extLst>
            <a:ext uri="{909E8E84-426E-40DD-AFC4-6F175D3DCCD1}">
              <a14:hiddenFill xmlns:a14="http://schemas.microsoft.com/office/drawing/2010/main">
                <a:solidFill>
                  <a:srgbClr val="FFFFFF"/>
                </a:solidFill>
              </a14:hiddenFill>
            </a:ext>
          </a:extLst>
        </p:spPr>
      </p:pic>
      <p:pic>
        <p:nvPicPr>
          <p:cNvPr id="44" name="Graphic 43" descr="Cell Tower with solid fill">
            <a:extLst>
              <a:ext uri="{FF2B5EF4-FFF2-40B4-BE49-F238E27FC236}">
                <a16:creationId xmlns:a16="http://schemas.microsoft.com/office/drawing/2014/main" id="{5BD7133B-9CFE-9C1E-AC8C-5F91295D448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414531" y="3799870"/>
            <a:ext cx="457200" cy="399597"/>
          </a:xfrm>
          <a:prstGeom prst="rect">
            <a:avLst/>
          </a:prstGeom>
        </p:spPr>
      </p:pic>
      <p:sp>
        <p:nvSpPr>
          <p:cNvPr id="45" name="Cylinder 44">
            <a:extLst>
              <a:ext uri="{FF2B5EF4-FFF2-40B4-BE49-F238E27FC236}">
                <a16:creationId xmlns:a16="http://schemas.microsoft.com/office/drawing/2014/main" id="{FC36680A-3E44-C91C-C7A1-A383200ED85F}"/>
              </a:ext>
            </a:extLst>
          </p:cNvPr>
          <p:cNvSpPr/>
          <p:nvPr/>
        </p:nvSpPr>
        <p:spPr>
          <a:xfrm rot="5400000" flipH="1">
            <a:off x="4380282" y="3284143"/>
            <a:ext cx="45719" cy="1414133"/>
          </a:xfrm>
          <a:prstGeom prst="can">
            <a:avLst>
              <a:gd name="adj" fmla="val 91667"/>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sp>
        <p:nvSpPr>
          <p:cNvPr id="46" name="Rectangle 45">
            <a:extLst>
              <a:ext uri="{FF2B5EF4-FFF2-40B4-BE49-F238E27FC236}">
                <a16:creationId xmlns:a16="http://schemas.microsoft.com/office/drawing/2014/main" id="{158AF650-3C57-771E-E4E0-9557C373F94A}"/>
              </a:ext>
            </a:extLst>
          </p:cNvPr>
          <p:cNvSpPr/>
          <p:nvPr/>
        </p:nvSpPr>
        <p:spPr>
          <a:xfrm>
            <a:off x="2799095" y="4208055"/>
            <a:ext cx="733682"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UE</a:t>
            </a:r>
            <a:endParaRPr kumimoji="1" lang="LID4096" sz="1200" b="1" dirty="0">
              <a:solidFill>
                <a:schemeClr val="tx1"/>
              </a:solidFill>
            </a:endParaRPr>
          </a:p>
        </p:txBody>
      </p:sp>
      <p:sp>
        <p:nvSpPr>
          <p:cNvPr id="47" name="Rectangle 46">
            <a:extLst>
              <a:ext uri="{FF2B5EF4-FFF2-40B4-BE49-F238E27FC236}">
                <a16:creationId xmlns:a16="http://schemas.microsoft.com/office/drawing/2014/main" id="{24397086-6B3A-DAA8-E173-6A798BEE2EC5}"/>
              </a:ext>
            </a:extLst>
          </p:cNvPr>
          <p:cNvSpPr/>
          <p:nvPr/>
        </p:nvSpPr>
        <p:spPr>
          <a:xfrm>
            <a:off x="3621262" y="3550818"/>
            <a:ext cx="1667794"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Transparent payload</a:t>
            </a:r>
            <a:endParaRPr kumimoji="1" lang="LID4096" sz="1200" b="1" dirty="0">
              <a:solidFill>
                <a:schemeClr val="tx1"/>
              </a:solidFill>
            </a:endParaRPr>
          </a:p>
        </p:txBody>
      </p:sp>
      <p:sp>
        <p:nvSpPr>
          <p:cNvPr id="48" name="Rectangle 47">
            <a:extLst>
              <a:ext uri="{FF2B5EF4-FFF2-40B4-BE49-F238E27FC236}">
                <a16:creationId xmlns:a16="http://schemas.microsoft.com/office/drawing/2014/main" id="{2E50661E-9791-8144-79CD-E68227824EB2}"/>
              </a:ext>
            </a:extLst>
          </p:cNvPr>
          <p:cNvSpPr/>
          <p:nvPr/>
        </p:nvSpPr>
        <p:spPr>
          <a:xfrm>
            <a:off x="3244832" y="4213610"/>
            <a:ext cx="752859"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err="1">
                <a:solidFill>
                  <a:schemeClr val="tx1"/>
                </a:solidFill>
              </a:rPr>
              <a:t>gNB</a:t>
            </a:r>
            <a:endParaRPr kumimoji="1" lang="LID4096" sz="1200" b="1" dirty="0">
              <a:solidFill>
                <a:schemeClr val="tx1"/>
              </a:solidFill>
            </a:endParaRPr>
          </a:p>
        </p:txBody>
      </p:sp>
      <p:sp>
        <p:nvSpPr>
          <p:cNvPr id="49" name="Rectangle 48">
            <a:extLst>
              <a:ext uri="{FF2B5EF4-FFF2-40B4-BE49-F238E27FC236}">
                <a16:creationId xmlns:a16="http://schemas.microsoft.com/office/drawing/2014/main" id="{373F8675-AA87-BEAF-E002-291F4B2A7B61}"/>
              </a:ext>
            </a:extLst>
          </p:cNvPr>
          <p:cNvSpPr/>
          <p:nvPr/>
        </p:nvSpPr>
        <p:spPr>
          <a:xfrm>
            <a:off x="6214259" y="4277273"/>
            <a:ext cx="752859"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5GC</a:t>
            </a:r>
            <a:endParaRPr kumimoji="1" lang="LID4096" sz="1200" b="1" dirty="0">
              <a:solidFill>
                <a:schemeClr val="tx1"/>
              </a:solidFill>
            </a:endParaRPr>
          </a:p>
        </p:txBody>
      </p:sp>
      <p:cxnSp>
        <p:nvCxnSpPr>
          <p:cNvPr id="50" name="Straight Connector 49">
            <a:extLst>
              <a:ext uri="{FF2B5EF4-FFF2-40B4-BE49-F238E27FC236}">
                <a16:creationId xmlns:a16="http://schemas.microsoft.com/office/drawing/2014/main" id="{9C6D8B5D-F37C-EF4D-747E-C39F67385E4D}"/>
              </a:ext>
            </a:extLst>
          </p:cNvPr>
          <p:cNvCxnSpPr>
            <a:cxnSpLocks/>
            <a:stCxn id="44" idx="3"/>
          </p:cNvCxnSpPr>
          <p:nvPr/>
        </p:nvCxnSpPr>
        <p:spPr>
          <a:xfrm>
            <a:off x="3871731" y="3999669"/>
            <a:ext cx="287666" cy="28801"/>
          </a:xfrm>
          <a:prstGeom prst="line">
            <a:avLst/>
          </a:prstGeom>
        </p:spPr>
        <p:style>
          <a:lnRef idx="1">
            <a:schemeClr val="accent1"/>
          </a:lnRef>
          <a:fillRef idx="0">
            <a:schemeClr val="accent1"/>
          </a:fillRef>
          <a:effectRef idx="0">
            <a:schemeClr val="accent1"/>
          </a:effectRef>
          <a:fontRef idx="minor">
            <a:schemeClr val="tx1"/>
          </a:fontRef>
        </p:style>
      </p:cxnSp>
      <p:pic>
        <p:nvPicPr>
          <p:cNvPr id="51" name="Picture 50">
            <a:extLst>
              <a:ext uri="{FF2B5EF4-FFF2-40B4-BE49-F238E27FC236}">
                <a16:creationId xmlns:a16="http://schemas.microsoft.com/office/drawing/2014/main" id="{982722CD-48E4-B2A0-74D4-97C45E3E2F99}"/>
              </a:ext>
            </a:extLst>
          </p:cNvPr>
          <p:cNvPicPr>
            <a:picLocks noChangeAspect="1"/>
          </p:cNvPicPr>
          <p:nvPr/>
        </p:nvPicPr>
        <p:blipFill>
          <a:blip r:embed="rId15"/>
          <a:stretch>
            <a:fillRect/>
          </a:stretch>
        </p:blipFill>
        <p:spPr>
          <a:xfrm>
            <a:off x="2969762" y="3839369"/>
            <a:ext cx="316208" cy="320600"/>
          </a:xfrm>
          <a:prstGeom prst="rect">
            <a:avLst/>
          </a:prstGeom>
        </p:spPr>
      </p:pic>
      <p:pic>
        <p:nvPicPr>
          <p:cNvPr id="52" name="Graphic 51" descr="Syncing cloud with solid fill">
            <a:extLst>
              <a:ext uri="{FF2B5EF4-FFF2-40B4-BE49-F238E27FC236}">
                <a16:creationId xmlns:a16="http://schemas.microsoft.com/office/drawing/2014/main" id="{6A4655F3-3BC1-B7D0-1ACD-209A527AD6A2}"/>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260940" y="3621780"/>
            <a:ext cx="715732" cy="715732"/>
          </a:xfrm>
          <a:prstGeom prst="rect">
            <a:avLst/>
          </a:prstGeom>
        </p:spPr>
      </p:pic>
      <p:sp>
        <p:nvSpPr>
          <p:cNvPr id="53" name="Rectangle 52">
            <a:extLst>
              <a:ext uri="{FF2B5EF4-FFF2-40B4-BE49-F238E27FC236}">
                <a16:creationId xmlns:a16="http://schemas.microsoft.com/office/drawing/2014/main" id="{FE975854-3D4A-FF39-481D-93525130A406}"/>
              </a:ext>
            </a:extLst>
          </p:cNvPr>
          <p:cNvSpPr/>
          <p:nvPr/>
        </p:nvSpPr>
        <p:spPr>
          <a:xfrm>
            <a:off x="7284080" y="3816561"/>
            <a:ext cx="2915519" cy="4470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R18 Satellite backhaul architecture</a:t>
            </a:r>
            <a:endParaRPr kumimoji="1" lang="LID4096" sz="1200" b="1" dirty="0">
              <a:solidFill>
                <a:schemeClr val="tx1"/>
              </a:solidFill>
            </a:endParaRPr>
          </a:p>
        </p:txBody>
      </p:sp>
      <p:cxnSp>
        <p:nvCxnSpPr>
          <p:cNvPr id="54" name="Straight Connector 53">
            <a:extLst>
              <a:ext uri="{FF2B5EF4-FFF2-40B4-BE49-F238E27FC236}">
                <a16:creationId xmlns:a16="http://schemas.microsoft.com/office/drawing/2014/main" id="{80E408BB-3D58-04C0-A3CD-9D0B0B660709}"/>
              </a:ext>
            </a:extLst>
          </p:cNvPr>
          <p:cNvCxnSpPr>
            <a:cxnSpLocks/>
            <a:stCxn id="43" idx="1"/>
            <a:endCxn id="52" idx="1"/>
          </p:cNvCxnSpPr>
          <p:nvPr/>
        </p:nvCxnSpPr>
        <p:spPr>
          <a:xfrm>
            <a:off x="5417617" y="3979646"/>
            <a:ext cx="84332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4196BC64-E7A0-6DEC-6575-274848469C5A}"/>
              </a:ext>
            </a:extLst>
          </p:cNvPr>
          <p:cNvCxnSpPr>
            <a:cxnSpLocks/>
            <a:stCxn id="51" idx="3"/>
            <a:endCxn id="44" idx="1"/>
          </p:cNvCxnSpPr>
          <p:nvPr/>
        </p:nvCxnSpPr>
        <p:spPr>
          <a:xfrm>
            <a:off x="3285970" y="3999669"/>
            <a:ext cx="128561" cy="0"/>
          </a:xfrm>
          <a:prstGeom prst="line">
            <a:avLst/>
          </a:prstGeom>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E248E21F-056F-CFB4-86E9-EC470410168D}"/>
              </a:ext>
            </a:extLst>
          </p:cNvPr>
          <p:cNvSpPr/>
          <p:nvPr/>
        </p:nvSpPr>
        <p:spPr>
          <a:xfrm>
            <a:off x="4198458" y="1511423"/>
            <a:ext cx="752859"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GEO</a:t>
            </a:r>
            <a:endParaRPr kumimoji="1" lang="LID4096" sz="1200" b="1" dirty="0">
              <a:solidFill>
                <a:schemeClr val="tx1"/>
              </a:solidFill>
            </a:endParaRPr>
          </a:p>
        </p:txBody>
      </p:sp>
      <p:sp>
        <p:nvSpPr>
          <p:cNvPr id="57" name="Rectangle 56">
            <a:extLst>
              <a:ext uri="{FF2B5EF4-FFF2-40B4-BE49-F238E27FC236}">
                <a16:creationId xmlns:a16="http://schemas.microsoft.com/office/drawing/2014/main" id="{D819F967-5E5D-A167-672E-250663C178AA}"/>
              </a:ext>
            </a:extLst>
          </p:cNvPr>
          <p:cNvSpPr/>
          <p:nvPr/>
        </p:nvSpPr>
        <p:spPr>
          <a:xfrm>
            <a:off x="4198457" y="2852331"/>
            <a:ext cx="752859"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GEO</a:t>
            </a:r>
            <a:endParaRPr kumimoji="1" lang="LID4096" sz="1200" b="1" dirty="0">
              <a:solidFill>
                <a:schemeClr val="tx1"/>
              </a:solidFill>
            </a:endParaRPr>
          </a:p>
        </p:txBody>
      </p:sp>
      <p:sp>
        <p:nvSpPr>
          <p:cNvPr id="58" name="Rectangle 57">
            <a:extLst>
              <a:ext uri="{FF2B5EF4-FFF2-40B4-BE49-F238E27FC236}">
                <a16:creationId xmlns:a16="http://schemas.microsoft.com/office/drawing/2014/main" id="{7F8CD4DC-A50B-1A47-A881-85A8B1B8308E}"/>
              </a:ext>
            </a:extLst>
          </p:cNvPr>
          <p:cNvSpPr/>
          <p:nvPr/>
        </p:nvSpPr>
        <p:spPr>
          <a:xfrm>
            <a:off x="4193341" y="4141690"/>
            <a:ext cx="752859"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GEO</a:t>
            </a:r>
            <a:endParaRPr kumimoji="1" lang="LID4096" sz="1200" b="1" dirty="0">
              <a:solidFill>
                <a:schemeClr val="tx1"/>
              </a:solidFill>
            </a:endParaRPr>
          </a:p>
        </p:txBody>
      </p:sp>
      <p:sp>
        <p:nvSpPr>
          <p:cNvPr id="59" name="Rectangle 58">
            <a:extLst>
              <a:ext uri="{FF2B5EF4-FFF2-40B4-BE49-F238E27FC236}">
                <a16:creationId xmlns:a16="http://schemas.microsoft.com/office/drawing/2014/main" id="{694CB45E-FC2D-7B08-47C9-5D821D978129}"/>
              </a:ext>
            </a:extLst>
          </p:cNvPr>
          <p:cNvSpPr/>
          <p:nvPr/>
        </p:nvSpPr>
        <p:spPr>
          <a:xfrm>
            <a:off x="4448119" y="5321059"/>
            <a:ext cx="752859"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chemeClr val="tx1"/>
                </a:solidFill>
              </a:rPr>
              <a:t>GEO</a:t>
            </a:r>
            <a:endParaRPr kumimoji="1" lang="LID4096" sz="1200" b="1" dirty="0">
              <a:solidFill>
                <a:schemeClr val="tx1"/>
              </a:solidFill>
            </a:endParaRPr>
          </a:p>
        </p:txBody>
      </p:sp>
      <p:sp>
        <p:nvSpPr>
          <p:cNvPr id="61" name="Rectangle 60">
            <a:extLst>
              <a:ext uri="{FF2B5EF4-FFF2-40B4-BE49-F238E27FC236}">
                <a16:creationId xmlns:a16="http://schemas.microsoft.com/office/drawing/2014/main" id="{43C0A539-A0A1-57A7-AA62-00CF5816E9B6}"/>
              </a:ext>
            </a:extLst>
          </p:cNvPr>
          <p:cNvSpPr/>
          <p:nvPr/>
        </p:nvSpPr>
        <p:spPr>
          <a:xfrm>
            <a:off x="173736" y="6124899"/>
            <a:ext cx="11832335" cy="59526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sz="1200" b="1" dirty="0">
                <a:solidFill>
                  <a:schemeClr val="tx1"/>
                </a:solidFill>
              </a:rPr>
              <a:t>NOTE 1: The NB-IoT NTN architecture naturally aligns with GEO scenarios due to its (available) narrow bandwidth, low latency, and orbital altitude compatibility.</a:t>
            </a:r>
          </a:p>
          <a:p>
            <a:r>
              <a:rPr kumimoji="1" lang="en-US" sz="1200" b="1" dirty="0">
                <a:solidFill>
                  <a:schemeClr val="tx1"/>
                </a:solidFill>
              </a:rPr>
              <a:t>NOTE 2: In the 4 architectures mentioned above, IMS voice call is very challenging due to GEO's limited data rate capability. In particular, the NB-IoT NTN architecture cannot support IMS due to the restrictions imposed by NB-IoT.</a:t>
            </a:r>
            <a:endParaRPr kumimoji="1" lang="LID4096" sz="1200" b="1" dirty="0">
              <a:solidFill>
                <a:schemeClr val="tx1"/>
              </a:solidFill>
            </a:endParaRPr>
          </a:p>
        </p:txBody>
      </p:sp>
      <p:sp>
        <p:nvSpPr>
          <p:cNvPr id="60" name="Rectangle 59">
            <a:extLst>
              <a:ext uri="{FF2B5EF4-FFF2-40B4-BE49-F238E27FC236}">
                <a16:creationId xmlns:a16="http://schemas.microsoft.com/office/drawing/2014/main" id="{040EE238-0653-6289-A52D-0CA1E1D31355}"/>
              </a:ext>
            </a:extLst>
          </p:cNvPr>
          <p:cNvSpPr/>
          <p:nvPr/>
        </p:nvSpPr>
        <p:spPr>
          <a:xfrm>
            <a:off x="1793254" y="955896"/>
            <a:ext cx="9336865" cy="1128558"/>
          </a:xfrm>
          <a:prstGeom prst="rect">
            <a:avLst/>
          </a:prstGeom>
          <a:solidFill>
            <a:schemeClr val="accent1">
              <a:alpha val="1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LID4096"/>
          </a:p>
        </p:txBody>
      </p:sp>
      <p:sp>
        <p:nvSpPr>
          <p:cNvPr id="62" name="Rectangle 61">
            <a:extLst>
              <a:ext uri="{FF2B5EF4-FFF2-40B4-BE49-F238E27FC236}">
                <a16:creationId xmlns:a16="http://schemas.microsoft.com/office/drawing/2014/main" id="{4EC597BC-7E3D-D787-D46C-7AAF0CACEABC}"/>
              </a:ext>
            </a:extLst>
          </p:cNvPr>
          <p:cNvSpPr/>
          <p:nvPr/>
        </p:nvSpPr>
        <p:spPr>
          <a:xfrm rot="20538832">
            <a:off x="283336" y="1505491"/>
            <a:ext cx="1667794" cy="308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b="1" dirty="0">
                <a:solidFill>
                  <a:srgbClr val="FF0000"/>
                </a:solidFill>
              </a:rPr>
              <a:t>We prefer this in 5.5 Advanced Pro</a:t>
            </a:r>
            <a:endParaRPr kumimoji="1" lang="LID4096" sz="1200" b="1" dirty="0">
              <a:solidFill>
                <a:srgbClr val="FF0000"/>
              </a:solidFill>
            </a:endParaRPr>
          </a:p>
        </p:txBody>
      </p:sp>
      <p:sp>
        <p:nvSpPr>
          <p:cNvPr id="63" name="TextBox 62">
            <a:extLst>
              <a:ext uri="{FF2B5EF4-FFF2-40B4-BE49-F238E27FC236}">
                <a16:creationId xmlns:a16="http://schemas.microsoft.com/office/drawing/2014/main" id="{276F951A-46EA-6018-8FB3-108543563E77}"/>
              </a:ext>
            </a:extLst>
          </p:cNvPr>
          <p:cNvSpPr txBox="1"/>
          <p:nvPr/>
        </p:nvSpPr>
        <p:spPr>
          <a:xfrm>
            <a:off x="11003265" y="560865"/>
            <a:ext cx="1296162" cy="369332"/>
          </a:xfrm>
          <a:prstGeom prst="rect">
            <a:avLst/>
          </a:prstGeom>
          <a:noFill/>
        </p:spPr>
        <p:txBody>
          <a:bodyPr wrap="square">
            <a:spAutoFit/>
          </a:bodyPr>
          <a:lstStyle/>
          <a:p>
            <a:r>
              <a:rPr lang="en-US" altLang="zh-CN" sz="1800" b="1" dirty="0"/>
              <a:t>S1-233290</a:t>
            </a:r>
          </a:p>
        </p:txBody>
      </p:sp>
    </p:spTree>
    <p:extLst>
      <p:ext uri="{BB962C8B-B14F-4D97-AF65-F5344CB8AC3E}">
        <p14:creationId xmlns:p14="http://schemas.microsoft.com/office/powerpoint/2010/main" val="3443733185"/>
      </p:ext>
    </p:extLst>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32579</TotalTime>
  <Words>1182</Words>
  <Application>Microsoft Office PowerPoint</Application>
  <PresentationFormat>Widescreen</PresentationFormat>
  <Paragraphs>98</Paragraphs>
  <Slides>7</Slides>
  <Notes>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vt:i4>
      </vt:variant>
    </vt:vector>
  </HeadingPairs>
  <TitlesOfParts>
    <vt:vector size="18" baseType="lpstr">
      <vt:lpstr>vivo type CNS</vt:lpstr>
      <vt:lpstr>vivo type CNS Light</vt:lpstr>
      <vt:lpstr>vivo type CN简 Bold</vt:lpstr>
      <vt:lpstr>vivo type CN简 Light</vt:lpstr>
      <vt:lpstr>vivo type CN简 Regular</vt:lpstr>
      <vt:lpstr>方正兰亭黑简体</vt:lpstr>
      <vt:lpstr>等线</vt:lpstr>
      <vt:lpstr>Arial</vt:lpstr>
      <vt:lpstr>Calibri</vt:lpstr>
      <vt:lpstr>Times New Roman</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邹丹</dc:creator>
  <cp:lastModifiedBy>vivo_revision_2</cp:lastModifiedBy>
  <cp:revision>1531</cp:revision>
  <dcterms:created xsi:type="dcterms:W3CDTF">2019-03-21T01:16:59Z</dcterms:created>
  <dcterms:modified xsi:type="dcterms:W3CDTF">2023-11-16T14:36:14Z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