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6"/>
  </p:sldMasterIdLst>
  <p:notesMasterIdLst>
    <p:notesMasterId r:id="rId13"/>
  </p:notesMasterIdLst>
  <p:handoutMasterIdLst>
    <p:handoutMasterId r:id="rId14"/>
  </p:handoutMasterIdLst>
  <p:sldIdLst>
    <p:sldId id="341" r:id="rId7"/>
    <p:sldId id="363" r:id="rId8"/>
    <p:sldId id="365" r:id="rId9"/>
    <p:sldId id="364" r:id="rId10"/>
    <p:sldId id="850" r:id="rId11"/>
    <p:sldId id="849"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9497C81-942B-AC4E-8347-629AB7CA13FB}" name="Hideaki Takahashi (Nokia)" initials="H(" userId="S::hideaki.takahashi@nokia.com::42788fdf-2e17-4914-9a82-fe3b5b4191b2" providerId="AD"/>
  <p188:author id="{4269948B-D281-50B8-AF99-14C9D20151A9}" name="Laurent-Walter Goix (Nokia)" initials="LWG" userId="Laurent-Walter Goix (Nokia)"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6600"/>
    <a:srgbClr val="FFFFFF"/>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E563BC6-A20D-4AC2-9795-EABE0E84D903}" v="12" dt="2023-10-31T10:38:52.94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279" autoAdjust="0"/>
    <p:restoredTop sz="90327" autoAdjust="0"/>
  </p:normalViewPr>
  <p:slideViewPr>
    <p:cSldViewPr snapToGrid="0">
      <p:cViewPr varScale="1">
        <p:scale>
          <a:sx n="103" d="100"/>
          <a:sy n="103" d="100"/>
        </p:scale>
        <p:origin x="666"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5" Type="http://schemas.openxmlformats.org/officeDocument/2006/relationships/customXml" Target="../customXml/item5.xml"/><Relationship Id="rId15" Type="http://schemas.openxmlformats.org/officeDocument/2006/relationships/presProps" Target="presProps.xml"/><Relationship Id="rId10" Type="http://schemas.openxmlformats.org/officeDocument/2006/relationships/slide" Target="slides/slide4.xml"/><Relationship Id="rId19" Type="http://schemas.microsoft.com/office/2016/11/relationships/changesInfo" Target="changesInfos/changesInfo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ideaki Takahashi (Nokia)" userId="S::hideaki.takahashi@nokia.com::42788fdf-2e17-4914-9a82-fe3b5b4191b2" providerId="AD" clId="Web-{57EE6690-09F2-4D01-0258-D11CEF98792E}"/>
    <pc:docChg chg="mod">
      <pc:chgData name="Hideaki Takahashi (Nokia)" userId="S::hideaki.takahashi@nokia.com::42788fdf-2e17-4914-9a82-fe3b5b4191b2" providerId="AD" clId="Web-{57EE6690-09F2-4D01-0258-D11CEF98792E}" dt="2023-10-31T10:37:45.252" v="1"/>
      <pc:docMkLst>
        <pc:docMk/>
      </pc:docMkLst>
      <pc:sldChg chg="addCm">
        <pc:chgData name="Hideaki Takahashi (Nokia)" userId="S::hideaki.takahashi@nokia.com::42788fdf-2e17-4914-9a82-fe3b5b4191b2" providerId="AD" clId="Web-{57EE6690-09F2-4D01-0258-D11CEF98792E}" dt="2023-10-31T10:37:45.252" v="1"/>
        <pc:sldMkLst>
          <pc:docMk/>
          <pc:sldMk cId="1669985810" sldId="850"/>
        </pc:sldMkLst>
        <pc:extLst>
          <p:ext xmlns:p="http://schemas.openxmlformats.org/presentationml/2006/main" uri="{D6D511B9-2390-475A-947B-AFAB55BFBCF1}">
            <pc226:cmChg xmlns:pc226="http://schemas.microsoft.com/office/powerpoint/2022/06/main/command" chg="add">
              <pc226:chgData name="Hideaki Takahashi (Nokia)" userId="S::hideaki.takahashi@nokia.com::42788fdf-2e17-4914-9a82-fe3b5b4191b2" providerId="AD" clId="Web-{57EE6690-09F2-4D01-0258-D11CEF98792E}" dt="2023-10-31T10:37:45.252" v="1"/>
              <pc2:cmMkLst xmlns:pc2="http://schemas.microsoft.com/office/powerpoint/2019/9/main/command">
                <pc:docMk/>
                <pc:sldMk cId="1669985810" sldId="850"/>
                <pc2:cmMk id="{B050F8B7-547F-429C-82C3-0889A3ABF6A2}"/>
              </pc2:cmMkLst>
            </pc226:cmChg>
          </p:ext>
        </pc:extLst>
      </pc:sldChg>
    </pc:docChg>
  </pc:docChgLst>
  <pc:docChgLst>
    <pc:chgData name="Laurent-Walter Goix (Nokia)" userId="9ff40d73-f4ab-4eaa-b919-9a91c319482c" providerId="ADAL" clId="{9E563BC6-A20D-4AC2-9795-EABE0E84D903}"/>
    <pc:docChg chg="undo redo custSel addSld delSld modSld modMainMaster">
      <pc:chgData name="Laurent-Walter Goix (Nokia)" userId="9ff40d73-f4ab-4eaa-b919-9a91c319482c" providerId="ADAL" clId="{9E563BC6-A20D-4AC2-9795-EABE0E84D903}" dt="2023-11-03T18:53:12.621" v="1576" actId="20577"/>
      <pc:docMkLst>
        <pc:docMk/>
      </pc:docMkLst>
      <pc:sldChg chg="modSp mod">
        <pc:chgData name="Laurent-Walter Goix (Nokia)" userId="9ff40d73-f4ab-4eaa-b919-9a91c319482c" providerId="ADAL" clId="{9E563BC6-A20D-4AC2-9795-EABE0E84D903}" dt="2023-11-03T18:53:12.621" v="1576" actId="20577"/>
        <pc:sldMkLst>
          <pc:docMk/>
          <pc:sldMk cId="0" sldId="341"/>
        </pc:sldMkLst>
        <pc:spChg chg="mod">
          <ac:chgData name="Laurent-Walter Goix (Nokia)" userId="9ff40d73-f4ab-4eaa-b919-9a91c319482c" providerId="ADAL" clId="{9E563BC6-A20D-4AC2-9795-EABE0E84D903}" dt="2023-11-03T18:53:12.621" v="1576" actId="20577"/>
          <ac:spMkLst>
            <pc:docMk/>
            <pc:sldMk cId="0" sldId="341"/>
            <ac:spMk id="5122" creationId="{6BFCA172-672F-4297-B767-9F7EDE373FA1}"/>
          </ac:spMkLst>
        </pc:spChg>
      </pc:sldChg>
      <pc:sldChg chg="modSp mod">
        <pc:chgData name="Laurent-Walter Goix (Nokia)" userId="9ff40d73-f4ab-4eaa-b919-9a91c319482c" providerId="ADAL" clId="{9E563BC6-A20D-4AC2-9795-EABE0E84D903}" dt="2023-10-30T21:44:01.906" v="1515" actId="20577"/>
        <pc:sldMkLst>
          <pc:docMk/>
          <pc:sldMk cId="0" sldId="363"/>
        </pc:sldMkLst>
        <pc:spChg chg="mod">
          <ac:chgData name="Laurent-Walter Goix (Nokia)" userId="9ff40d73-f4ab-4eaa-b919-9a91c319482c" providerId="ADAL" clId="{9E563BC6-A20D-4AC2-9795-EABE0E84D903}" dt="2023-10-30T14:44:32.985" v="76" actId="20577"/>
          <ac:spMkLst>
            <pc:docMk/>
            <pc:sldMk cId="0" sldId="363"/>
            <ac:spMk id="6146" creationId="{39BD4D34-87E7-4105-B586-4767AFA2F0F4}"/>
          </ac:spMkLst>
        </pc:spChg>
        <pc:spChg chg="mod">
          <ac:chgData name="Laurent-Walter Goix (Nokia)" userId="9ff40d73-f4ab-4eaa-b919-9a91c319482c" providerId="ADAL" clId="{9E563BC6-A20D-4AC2-9795-EABE0E84D903}" dt="2023-10-30T21:44:01.906" v="1515" actId="20577"/>
          <ac:spMkLst>
            <pc:docMk/>
            <pc:sldMk cId="0" sldId="363"/>
            <ac:spMk id="6147" creationId="{33CFEE74-7B51-47B2-8BC9-945D38E983E7}"/>
          </ac:spMkLst>
        </pc:spChg>
      </pc:sldChg>
      <pc:sldChg chg="modSp del mod">
        <pc:chgData name="Laurent-Walter Goix (Nokia)" userId="9ff40d73-f4ab-4eaa-b919-9a91c319482c" providerId="ADAL" clId="{9E563BC6-A20D-4AC2-9795-EABE0E84D903}" dt="2023-11-02T10:15:25.399" v="1565" actId="20577"/>
        <pc:sldMkLst>
          <pc:docMk/>
          <pc:sldMk cId="1264103956" sldId="364"/>
        </pc:sldMkLst>
        <pc:spChg chg="mod">
          <ac:chgData name="Laurent-Walter Goix (Nokia)" userId="9ff40d73-f4ab-4eaa-b919-9a91c319482c" providerId="ADAL" clId="{9E563BC6-A20D-4AC2-9795-EABE0E84D903}" dt="2023-10-30T15:01:22.036" v="463" actId="20577"/>
          <ac:spMkLst>
            <pc:docMk/>
            <pc:sldMk cId="1264103956" sldId="364"/>
            <ac:spMk id="2" creationId="{E60800D0-EF42-55D8-27D7-9161450970ED}"/>
          </ac:spMkLst>
        </pc:spChg>
        <pc:spChg chg="mod">
          <ac:chgData name="Laurent-Walter Goix (Nokia)" userId="9ff40d73-f4ab-4eaa-b919-9a91c319482c" providerId="ADAL" clId="{9E563BC6-A20D-4AC2-9795-EABE0E84D903}" dt="2023-11-02T10:15:25.399" v="1565" actId="20577"/>
          <ac:spMkLst>
            <pc:docMk/>
            <pc:sldMk cId="1264103956" sldId="364"/>
            <ac:spMk id="3" creationId="{FE884A36-1290-9384-7616-D46C6F829B03}"/>
          </ac:spMkLst>
        </pc:spChg>
        <pc:spChg chg="add mod">
          <ac:chgData name="Laurent-Walter Goix (Nokia)" userId="9ff40d73-f4ab-4eaa-b919-9a91c319482c" providerId="ADAL" clId="{9E563BC6-A20D-4AC2-9795-EABE0E84D903}" dt="2023-10-30T16:23:55.414" v="1447" actId="1038"/>
          <ac:spMkLst>
            <pc:docMk/>
            <pc:sldMk cId="1264103956" sldId="364"/>
            <ac:spMk id="5" creationId="{B0419C98-70FF-8A5F-520A-D8288E9E10AA}"/>
          </ac:spMkLst>
        </pc:spChg>
        <pc:graphicFrameChg chg="add del">
          <ac:chgData name="Laurent-Walter Goix (Nokia)" userId="9ff40d73-f4ab-4eaa-b919-9a91c319482c" providerId="ADAL" clId="{9E563BC6-A20D-4AC2-9795-EABE0E84D903}" dt="2023-10-30T15:14:37.678" v="1274" actId="26606"/>
          <ac:graphicFrameMkLst>
            <pc:docMk/>
            <pc:sldMk cId="1264103956" sldId="364"/>
            <ac:graphicFrameMk id="7" creationId="{3ED0A356-9051-BD29-F635-E97692E928FF}"/>
          </ac:graphicFrameMkLst>
        </pc:graphicFrameChg>
        <pc:picChg chg="add mod">
          <ac:chgData name="Laurent-Walter Goix (Nokia)" userId="9ff40d73-f4ab-4eaa-b919-9a91c319482c" providerId="ADAL" clId="{9E563BC6-A20D-4AC2-9795-EABE0E84D903}" dt="2023-10-30T16:23:55.414" v="1447" actId="1038"/>
          <ac:picMkLst>
            <pc:docMk/>
            <pc:sldMk cId="1264103956" sldId="364"/>
            <ac:picMk id="4" creationId="{DAA4BCF5-0956-E613-5608-96FA60657F80}"/>
          </ac:picMkLst>
        </pc:picChg>
      </pc:sldChg>
      <pc:sldChg chg="addSp delSp modSp new mod">
        <pc:chgData name="Laurent-Walter Goix (Nokia)" userId="9ff40d73-f4ab-4eaa-b919-9a91c319482c" providerId="ADAL" clId="{9E563BC6-A20D-4AC2-9795-EABE0E84D903}" dt="2023-10-30T15:16:02.734" v="1300" actId="20577"/>
        <pc:sldMkLst>
          <pc:docMk/>
          <pc:sldMk cId="1261712922" sldId="365"/>
        </pc:sldMkLst>
        <pc:spChg chg="mod">
          <ac:chgData name="Laurent-Walter Goix (Nokia)" userId="9ff40d73-f4ab-4eaa-b919-9a91c319482c" providerId="ADAL" clId="{9E563BC6-A20D-4AC2-9795-EABE0E84D903}" dt="2023-10-30T15:16:02.734" v="1300" actId="20577"/>
          <ac:spMkLst>
            <pc:docMk/>
            <pc:sldMk cId="1261712922" sldId="365"/>
            <ac:spMk id="2" creationId="{F4746542-A95B-C8A3-5AFB-298604CA4DDF}"/>
          </ac:spMkLst>
        </pc:spChg>
        <pc:spChg chg="del">
          <ac:chgData name="Laurent-Walter Goix (Nokia)" userId="9ff40d73-f4ab-4eaa-b919-9a91c319482c" providerId="ADAL" clId="{9E563BC6-A20D-4AC2-9795-EABE0E84D903}" dt="2023-10-30T15:15:48.325" v="1287" actId="478"/>
          <ac:spMkLst>
            <pc:docMk/>
            <pc:sldMk cId="1261712922" sldId="365"/>
            <ac:spMk id="3" creationId="{4404F4A9-45EA-A0CC-BE3E-FE36AAD8F080}"/>
          </ac:spMkLst>
        </pc:spChg>
        <pc:spChg chg="mod">
          <ac:chgData name="Laurent-Walter Goix (Nokia)" userId="9ff40d73-f4ab-4eaa-b919-9a91c319482c" providerId="ADAL" clId="{9E563BC6-A20D-4AC2-9795-EABE0E84D903}" dt="2023-10-30T15:15:48.773" v="1288"/>
          <ac:spMkLst>
            <pc:docMk/>
            <pc:sldMk cId="1261712922" sldId="365"/>
            <ac:spMk id="8" creationId="{BA10B27B-A835-F8F2-0C03-3DC32FE629CC}"/>
          </ac:spMkLst>
        </pc:spChg>
        <pc:spChg chg="mod">
          <ac:chgData name="Laurent-Walter Goix (Nokia)" userId="9ff40d73-f4ab-4eaa-b919-9a91c319482c" providerId="ADAL" clId="{9E563BC6-A20D-4AC2-9795-EABE0E84D903}" dt="2023-10-30T15:15:48.773" v="1288"/>
          <ac:spMkLst>
            <pc:docMk/>
            <pc:sldMk cId="1261712922" sldId="365"/>
            <ac:spMk id="9" creationId="{78D08D0F-CDEE-5BC9-8378-117D707C1731}"/>
          </ac:spMkLst>
        </pc:spChg>
        <pc:spChg chg="mod">
          <ac:chgData name="Laurent-Walter Goix (Nokia)" userId="9ff40d73-f4ab-4eaa-b919-9a91c319482c" providerId="ADAL" clId="{9E563BC6-A20D-4AC2-9795-EABE0E84D903}" dt="2023-10-30T15:15:48.773" v="1288"/>
          <ac:spMkLst>
            <pc:docMk/>
            <pc:sldMk cId="1261712922" sldId="365"/>
            <ac:spMk id="10" creationId="{0E3BF06A-3CFC-1F65-7C07-5440F5047368}"/>
          </ac:spMkLst>
        </pc:spChg>
        <pc:spChg chg="mod">
          <ac:chgData name="Laurent-Walter Goix (Nokia)" userId="9ff40d73-f4ab-4eaa-b919-9a91c319482c" providerId="ADAL" clId="{9E563BC6-A20D-4AC2-9795-EABE0E84D903}" dt="2023-10-30T15:15:48.773" v="1288"/>
          <ac:spMkLst>
            <pc:docMk/>
            <pc:sldMk cId="1261712922" sldId="365"/>
            <ac:spMk id="11" creationId="{2F7987A6-8C3A-A7AB-8C87-D9FCCC983021}"/>
          </ac:spMkLst>
        </pc:spChg>
        <pc:spChg chg="mod">
          <ac:chgData name="Laurent-Walter Goix (Nokia)" userId="9ff40d73-f4ab-4eaa-b919-9a91c319482c" providerId="ADAL" clId="{9E563BC6-A20D-4AC2-9795-EABE0E84D903}" dt="2023-10-30T15:15:48.773" v="1288"/>
          <ac:spMkLst>
            <pc:docMk/>
            <pc:sldMk cId="1261712922" sldId="365"/>
            <ac:spMk id="12" creationId="{DFA97ED0-4155-A46C-64C8-91C700DD0299}"/>
          </ac:spMkLst>
        </pc:spChg>
        <pc:spChg chg="add mod">
          <ac:chgData name="Laurent-Walter Goix (Nokia)" userId="9ff40d73-f4ab-4eaa-b919-9a91c319482c" providerId="ADAL" clId="{9E563BC6-A20D-4AC2-9795-EABE0E84D903}" dt="2023-10-30T15:15:53.429" v="1290" actId="6549"/>
          <ac:spMkLst>
            <pc:docMk/>
            <pc:sldMk cId="1261712922" sldId="365"/>
            <ac:spMk id="15" creationId="{68203D93-22DC-A968-853C-645912FB64D0}"/>
          </ac:spMkLst>
        </pc:spChg>
        <pc:spChg chg="add mod">
          <ac:chgData name="Laurent-Walter Goix (Nokia)" userId="9ff40d73-f4ab-4eaa-b919-9a91c319482c" providerId="ADAL" clId="{9E563BC6-A20D-4AC2-9795-EABE0E84D903}" dt="2023-10-30T15:15:51.032" v="1289" actId="1076"/>
          <ac:spMkLst>
            <pc:docMk/>
            <pc:sldMk cId="1261712922" sldId="365"/>
            <ac:spMk id="17" creationId="{60FC9B6B-B4A3-ACF3-8853-3E149E9D44A6}"/>
          </ac:spMkLst>
        </pc:spChg>
        <pc:spChg chg="add mod">
          <ac:chgData name="Laurent-Walter Goix (Nokia)" userId="9ff40d73-f4ab-4eaa-b919-9a91c319482c" providerId="ADAL" clId="{9E563BC6-A20D-4AC2-9795-EABE0E84D903}" dt="2023-10-30T15:15:51.032" v="1289" actId="1076"/>
          <ac:spMkLst>
            <pc:docMk/>
            <pc:sldMk cId="1261712922" sldId="365"/>
            <ac:spMk id="19" creationId="{E6C41645-7E76-1490-90DB-AC12E7E3A3EF}"/>
          </ac:spMkLst>
        </pc:spChg>
        <pc:spChg chg="add mod">
          <ac:chgData name="Laurent-Walter Goix (Nokia)" userId="9ff40d73-f4ab-4eaa-b919-9a91c319482c" providerId="ADAL" clId="{9E563BC6-A20D-4AC2-9795-EABE0E84D903}" dt="2023-10-30T15:15:51.032" v="1289" actId="1076"/>
          <ac:spMkLst>
            <pc:docMk/>
            <pc:sldMk cId="1261712922" sldId="365"/>
            <ac:spMk id="21" creationId="{F4FC3E92-1493-912C-CD98-BC3F67099146}"/>
          </ac:spMkLst>
        </pc:spChg>
        <pc:grpChg chg="add mod">
          <ac:chgData name="Laurent-Walter Goix (Nokia)" userId="9ff40d73-f4ab-4eaa-b919-9a91c319482c" providerId="ADAL" clId="{9E563BC6-A20D-4AC2-9795-EABE0E84D903}" dt="2023-10-30T15:15:51.032" v="1289" actId="1076"/>
          <ac:grpSpMkLst>
            <pc:docMk/>
            <pc:sldMk cId="1261712922" sldId="365"/>
            <ac:grpSpMk id="4" creationId="{FFD733C3-C3B1-A8CE-26B7-35F258E8B652}"/>
          </ac:grpSpMkLst>
        </pc:grpChg>
        <pc:picChg chg="mod">
          <ac:chgData name="Laurent-Walter Goix (Nokia)" userId="9ff40d73-f4ab-4eaa-b919-9a91c319482c" providerId="ADAL" clId="{9E563BC6-A20D-4AC2-9795-EABE0E84D903}" dt="2023-10-30T15:15:48.773" v="1288"/>
          <ac:picMkLst>
            <pc:docMk/>
            <pc:sldMk cId="1261712922" sldId="365"/>
            <ac:picMk id="5" creationId="{FF06145D-0F6F-6B12-B93B-98E25CFEBA5F}"/>
          </ac:picMkLst>
        </pc:picChg>
        <pc:picChg chg="mod">
          <ac:chgData name="Laurent-Walter Goix (Nokia)" userId="9ff40d73-f4ab-4eaa-b919-9a91c319482c" providerId="ADAL" clId="{9E563BC6-A20D-4AC2-9795-EABE0E84D903}" dt="2023-10-30T15:15:48.773" v="1288"/>
          <ac:picMkLst>
            <pc:docMk/>
            <pc:sldMk cId="1261712922" sldId="365"/>
            <ac:picMk id="6" creationId="{E8F6AC4E-D0BB-BB7B-9E9D-1BB3DC74E3FE}"/>
          </ac:picMkLst>
        </pc:picChg>
        <pc:picChg chg="mod">
          <ac:chgData name="Laurent-Walter Goix (Nokia)" userId="9ff40d73-f4ab-4eaa-b919-9a91c319482c" providerId="ADAL" clId="{9E563BC6-A20D-4AC2-9795-EABE0E84D903}" dt="2023-10-30T15:15:48.773" v="1288"/>
          <ac:picMkLst>
            <pc:docMk/>
            <pc:sldMk cId="1261712922" sldId="365"/>
            <ac:picMk id="7" creationId="{12FA44C8-A96D-FE6E-3164-E7DE5B6646B6}"/>
          </ac:picMkLst>
        </pc:picChg>
        <pc:picChg chg="mod">
          <ac:chgData name="Laurent-Walter Goix (Nokia)" userId="9ff40d73-f4ab-4eaa-b919-9a91c319482c" providerId="ADAL" clId="{9E563BC6-A20D-4AC2-9795-EABE0E84D903}" dt="2023-10-30T15:15:48.773" v="1288"/>
          <ac:picMkLst>
            <pc:docMk/>
            <pc:sldMk cId="1261712922" sldId="365"/>
            <ac:picMk id="13" creationId="{25AA3714-CD54-C5C5-38A7-04D3B83A3DA7}"/>
          </ac:picMkLst>
        </pc:picChg>
        <pc:picChg chg="mod">
          <ac:chgData name="Laurent-Walter Goix (Nokia)" userId="9ff40d73-f4ab-4eaa-b919-9a91c319482c" providerId="ADAL" clId="{9E563BC6-A20D-4AC2-9795-EABE0E84D903}" dt="2023-10-30T15:15:48.773" v="1288"/>
          <ac:picMkLst>
            <pc:docMk/>
            <pc:sldMk cId="1261712922" sldId="365"/>
            <ac:picMk id="14" creationId="{148AC1F7-565A-C027-B757-55D641A72EFE}"/>
          </ac:picMkLst>
        </pc:picChg>
        <pc:picChg chg="add mod">
          <ac:chgData name="Laurent-Walter Goix (Nokia)" userId="9ff40d73-f4ab-4eaa-b919-9a91c319482c" providerId="ADAL" clId="{9E563BC6-A20D-4AC2-9795-EABE0E84D903}" dt="2023-10-30T15:15:51.032" v="1289" actId="1076"/>
          <ac:picMkLst>
            <pc:docMk/>
            <pc:sldMk cId="1261712922" sldId="365"/>
            <ac:picMk id="16" creationId="{33AFBA81-131D-D117-BA5E-D94693CAF091}"/>
          </ac:picMkLst>
        </pc:picChg>
        <pc:picChg chg="add mod">
          <ac:chgData name="Laurent-Walter Goix (Nokia)" userId="9ff40d73-f4ab-4eaa-b919-9a91c319482c" providerId="ADAL" clId="{9E563BC6-A20D-4AC2-9795-EABE0E84D903}" dt="2023-10-30T15:15:51.032" v="1289" actId="1076"/>
          <ac:picMkLst>
            <pc:docMk/>
            <pc:sldMk cId="1261712922" sldId="365"/>
            <ac:picMk id="18" creationId="{9B327DC9-F89F-7980-754A-25394149CC0C}"/>
          </ac:picMkLst>
        </pc:picChg>
        <pc:picChg chg="add mod">
          <ac:chgData name="Laurent-Walter Goix (Nokia)" userId="9ff40d73-f4ab-4eaa-b919-9a91c319482c" providerId="ADAL" clId="{9E563BC6-A20D-4AC2-9795-EABE0E84D903}" dt="2023-10-30T15:15:51.032" v="1289" actId="1076"/>
          <ac:picMkLst>
            <pc:docMk/>
            <pc:sldMk cId="1261712922" sldId="365"/>
            <ac:picMk id="20" creationId="{9085E1FC-2D80-EDF1-0AF1-BA6D296FFEA8}"/>
          </ac:picMkLst>
        </pc:picChg>
        <pc:picChg chg="add mod">
          <ac:chgData name="Laurent-Walter Goix (Nokia)" userId="9ff40d73-f4ab-4eaa-b919-9a91c319482c" providerId="ADAL" clId="{9E563BC6-A20D-4AC2-9795-EABE0E84D903}" dt="2023-10-30T15:15:51.032" v="1289" actId="1076"/>
          <ac:picMkLst>
            <pc:docMk/>
            <pc:sldMk cId="1261712922" sldId="365"/>
            <ac:picMk id="22" creationId="{8D2D28F4-130A-AF1F-593A-C2A0519F2B91}"/>
          </ac:picMkLst>
        </pc:picChg>
      </pc:sldChg>
      <pc:sldChg chg="add modTransition">
        <pc:chgData name="Laurent-Walter Goix (Nokia)" userId="9ff40d73-f4ab-4eaa-b919-9a91c319482c" providerId="ADAL" clId="{9E563BC6-A20D-4AC2-9795-EABE0E84D903}" dt="2023-10-30T16:18:34.367" v="1410"/>
        <pc:sldMkLst>
          <pc:docMk/>
          <pc:sldMk cId="0" sldId="849"/>
        </pc:sldMkLst>
      </pc:sldChg>
      <pc:sldChg chg="modSp new mod delCm modCm">
        <pc:chgData name="Laurent-Walter Goix (Nokia)" userId="9ff40d73-f4ab-4eaa-b919-9a91c319482c" providerId="ADAL" clId="{9E563BC6-A20D-4AC2-9795-EABE0E84D903}" dt="2023-11-03T15:07:04.736" v="1566"/>
        <pc:sldMkLst>
          <pc:docMk/>
          <pc:sldMk cId="1669985810" sldId="850"/>
        </pc:sldMkLst>
        <pc:spChg chg="mod">
          <ac:chgData name="Laurent-Walter Goix (Nokia)" userId="9ff40d73-f4ab-4eaa-b919-9a91c319482c" providerId="ADAL" clId="{9E563BC6-A20D-4AC2-9795-EABE0E84D903}" dt="2023-10-30T16:19:02.770" v="1424" actId="20577"/>
          <ac:spMkLst>
            <pc:docMk/>
            <pc:sldMk cId="1669985810" sldId="850"/>
            <ac:spMk id="2" creationId="{FE43851C-71D5-9973-AB32-4EF563633BB5}"/>
          </ac:spMkLst>
        </pc:spChg>
        <pc:spChg chg="mod">
          <ac:chgData name="Laurent-Walter Goix (Nokia)" userId="9ff40d73-f4ab-4eaa-b919-9a91c319482c" providerId="ADAL" clId="{9E563BC6-A20D-4AC2-9795-EABE0E84D903}" dt="2023-10-31T11:12:52.832" v="1549" actId="20577"/>
          <ac:spMkLst>
            <pc:docMk/>
            <pc:sldMk cId="1669985810" sldId="850"/>
            <ac:spMk id="3" creationId="{A8BC57C2-3F2D-0348-2991-11B6405B313C}"/>
          </ac:spMkLst>
        </pc:spChg>
        <pc:extLst>
          <p:ext xmlns:p="http://schemas.openxmlformats.org/presentationml/2006/main" uri="{D6D511B9-2390-475A-947B-AFAB55BFBCF1}">
            <pc226:cmChg xmlns:pc226="http://schemas.microsoft.com/office/powerpoint/2022/06/main/command" chg="del mod">
              <pc226:chgData name="Laurent-Walter Goix (Nokia)" userId="9ff40d73-f4ab-4eaa-b919-9a91c319482c" providerId="ADAL" clId="{9E563BC6-A20D-4AC2-9795-EABE0E84D903}" dt="2023-11-03T15:07:04.736" v="1566"/>
              <pc2:cmMkLst xmlns:pc2="http://schemas.microsoft.com/office/powerpoint/2019/9/main/command">
                <pc:docMk/>
                <pc:sldMk cId="1669985810" sldId="850"/>
                <pc2:cmMk id="{B050F8B7-547F-429C-82C3-0889A3ABF6A2}"/>
              </pc2:cmMkLst>
              <pc226:cmRplyChg chg="add">
                <pc226:chgData name="Laurent-Walter Goix (Nokia)" userId="9ff40d73-f4ab-4eaa-b919-9a91c319482c" providerId="ADAL" clId="{9E563BC6-A20D-4AC2-9795-EABE0E84D903}" dt="2023-10-31T11:13:27.612" v="1550"/>
                <pc2:cmRplyMkLst xmlns:pc2="http://schemas.microsoft.com/office/powerpoint/2019/9/main/command">
                  <pc:docMk/>
                  <pc:sldMk cId="1669985810" sldId="850"/>
                  <pc2:cmMk id="{B050F8B7-547F-429C-82C3-0889A3ABF6A2}"/>
                  <pc2:cmRplyMk id="{D8827E4F-4F6B-4EE0-854D-885F2FA90CED}"/>
                </pc2:cmRplyMkLst>
              </pc226:cmRplyChg>
            </pc226:cmChg>
          </p:ext>
        </pc:extLst>
      </pc:sldChg>
      <pc:sldChg chg="del">
        <pc:chgData name="Laurent-Walter Goix (Nokia)" userId="9ff40d73-f4ab-4eaa-b919-9a91c319482c" providerId="ADAL" clId="{9E563BC6-A20D-4AC2-9795-EABE0E84D903}" dt="2023-10-30T14:46:20.698" v="80" actId="47"/>
        <pc:sldMkLst>
          <pc:docMk/>
          <pc:sldMk cId="475004185" sldId="2134805294"/>
        </pc:sldMkLst>
      </pc:sldChg>
      <pc:sldChg chg="del">
        <pc:chgData name="Laurent-Walter Goix (Nokia)" userId="9ff40d73-f4ab-4eaa-b919-9a91c319482c" providerId="ADAL" clId="{9E563BC6-A20D-4AC2-9795-EABE0E84D903}" dt="2023-10-30T14:46:20.970" v="81" actId="47"/>
        <pc:sldMkLst>
          <pc:docMk/>
          <pc:sldMk cId="1513215980" sldId="2134805295"/>
        </pc:sldMkLst>
      </pc:sldChg>
      <pc:sldChg chg="del">
        <pc:chgData name="Laurent-Walter Goix (Nokia)" userId="9ff40d73-f4ab-4eaa-b919-9a91c319482c" providerId="ADAL" clId="{9E563BC6-A20D-4AC2-9795-EABE0E84D903}" dt="2023-10-30T14:46:21.245" v="82" actId="47"/>
        <pc:sldMkLst>
          <pc:docMk/>
          <pc:sldMk cId="1445398082" sldId="2134805296"/>
        </pc:sldMkLst>
      </pc:sldChg>
      <pc:sldChg chg="del">
        <pc:chgData name="Laurent-Walter Goix (Nokia)" userId="9ff40d73-f4ab-4eaa-b919-9a91c319482c" providerId="ADAL" clId="{9E563BC6-A20D-4AC2-9795-EABE0E84D903}" dt="2023-10-30T14:46:21.368" v="83" actId="47"/>
        <pc:sldMkLst>
          <pc:docMk/>
          <pc:sldMk cId="4036704178" sldId="2134805297"/>
        </pc:sldMkLst>
      </pc:sldChg>
      <pc:sldChg chg="del">
        <pc:chgData name="Laurent-Walter Goix (Nokia)" userId="9ff40d73-f4ab-4eaa-b919-9a91c319482c" providerId="ADAL" clId="{9E563BC6-A20D-4AC2-9795-EABE0E84D903}" dt="2023-10-30T14:46:23.579" v="84" actId="47"/>
        <pc:sldMkLst>
          <pc:docMk/>
          <pc:sldMk cId="350157917" sldId="2134805298"/>
        </pc:sldMkLst>
      </pc:sldChg>
      <pc:sldChg chg="del">
        <pc:chgData name="Laurent-Walter Goix (Nokia)" userId="9ff40d73-f4ab-4eaa-b919-9a91c319482c" providerId="ADAL" clId="{9E563BC6-A20D-4AC2-9795-EABE0E84D903}" dt="2023-10-30T14:46:24.298" v="85" actId="47"/>
        <pc:sldMkLst>
          <pc:docMk/>
          <pc:sldMk cId="3285784554" sldId="2134805299"/>
        </pc:sldMkLst>
      </pc:sldChg>
      <pc:sldMasterChg chg="modSp mod">
        <pc:chgData name="Laurent-Walter Goix (Nokia)" userId="9ff40d73-f4ab-4eaa-b919-9a91c319482c" providerId="ADAL" clId="{9E563BC6-A20D-4AC2-9795-EABE0E84D903}" dt="2023-11-03T18:51:56.885" v="1574"/>
        <pc:sldMasterMkLst>
          <pc:docMk/>
          <pc:sldMasterMk cId="0" sldId="2147485146"/>
        </pc:sldMasterMkLst>
        <pc:spChg chg="mod">
          <ac:chgData name="Laurent-Walter Goix (Nokia)" userId="9ff40d73-f4ab-4eaa-b919-9a91c319482c" providerId="ADAL" clId="{9E563BC6-A20D-4AC2-9795-EABE0E84D903}" dt="2023-11-03T18:51:56.885" v="1574"/>
          <ac:spMkLst>
            <pc:docMk/>
            <pc:sldMasterMk cId="0" sldId="2147485146"/>
            <ac:spMk id="13" creationId="{AF4006C6-1A95-4284-A498-917EA49F0F95}"/>
          </ac:spMkLst>
        </pc:spChg>
      </pc:sldMasterChg>
    </pc:docChg>
  </pc:docChgLst>
  <pc:docChgLst>
    <pc:chgData name="Hideaki Takahashi (Nokia)" userId="S::hideaki.takahashi@nokia.com::42788fdf-2e17-4914-9a82-fe3b5b4191b2" providerId="AD" clId="Web-{63A08211-0DB6-3FDE-5CEA-2B557FF64A8B}"/>
    <pc:docChg chg="">
      <pc:chgData name="Hideaki Takahashi (Nokia)" userId="S::hideaki.takahashi@nokia.com::42788fdf-2e17-4914-9a82-fe3b5b4191b2" providerId="AD" clId="Web-{63A08211-0DB6-3FDE-5CEA-2B557FF64A8B}" dt="2023-10-31T12:31:19.392" v="2"/>
      <pc:docMkLst>
        <pc:docMk/>
      </pc:docMkLst>
      <pc:sldChg chg="modCm">
        <pc:chgData name="Hideaki Takahashi (Nokia)" userId="S::hideaki.takahashi@nokia.com::42788fdf-2e17-4914-9a82-fe3b5b4191b2" providerId="AD" clId="Web-{63A08211-0DB6-3FDE-5CEA-2B557FF64A8B}" dt="2023-10-31T12:31:19.392" v="2"/>
        <pc:sldMkLst>
          <pc:docMk/>
          <pc:sldMk cId="1669985810" sldId="850"/>
        </pc:sldMkLst>
        <pc:extLst>
          <p:ext xmlns:p="http://schemas.openxmlformats.org/presentationml/2006/main" uri="{D6D511B9-2390-475A-947B-AFAB55BFBCF1}">
            <pc226:cmChg xmlns:pc226="http://schemas.microsoft.com/office/powerpoint/2022/06/main/command" chg="mod modRxn">
              <pc226:chgData name="Hideaki Takahashi (Nokia)" userId="S::hideaki.takahashi@nokia.com::42788fdf-2e17-4914-9a82-fe3b5b4191b2" providerId="AD" clId="Web-{63A08211-0DB6-3FDE-5CEA-2B557FF64A8B}" dt="2023-10-31T12:31:19.392" v="2"/>
              <pc2:cmMkLst xmlns:pc2="http://schemas.microsoft.com/office/powerpoint/2019/9/main/command">
                <pc:docMk/>
                <pc:sldMk cId="1669985810" sldId="850"/>
                <pc2:cmMk id="{B050F8B7-547F-429C-82C3-0889A3ABF6A2}"/>
              </pc2:cmMkLst>
              <pc226:cmRplyChg chg="mod modRxn">
                <pc226:chgData name="Hideaki Takahashi (Nokia)" userId="S::hideaki.takahashi@nokia.com::42788fdf-2e17-4914-9a82-fe3b5b4191b2" providerId="AD" clId="Web-{63A08211-0DB6-3FDE-5CEA-2B557FF64A8B}" dt="2023-10-31T12:31:19.392" v="2"/>
                <pc2:cmRplyMkLst xmlns:pc2="http://schemas.microsoft.com/office/powerpoint/2019/9/main/command">
                  <pc:docMk/>
                  <pc:sldMk cId="1669985810" sldId="850"/>
                  <pc2:cmMk id="{B050F8B7-547F-429C-82C3-0889A3ABF6A2}"/>
                  <pc2:cmRplyMk id="{D8827E4F-4F6B-4EE0-854D-885F2FA90CED}"/>
                </pc2:cmRplyMkLst>
              </pc226:cmRplyChg>
            </pc226:cmChg>
          </p:ext>
        </pc:extLst>
      </pc:sldChg>
    </pc:docChg>
  </pc:docChgLst>
  <pc:docChgLst>
    <pc:chgData name="Laurent-Walter Goix (Nokia)" userId="9ff40d73-f4ab-4eaa-b919-9a91c319482c" providerId="ADAL" clId="{1E48D20C-2CEB-46A8-B278-C56C7069BDF5}"/>
    <pc:docChg chg="undo custSel addSld delSld modSld">
      <pc:chgData name="Laurent-Walter Goix (Nokia)" userId="9ff40d73-f4ab-4eaa-b919-9a91c319482c" providerId="ADAL" clId="{1E48D20C-2CEB-46A8-B278-C56C7069BDF5}" dt="2023-10-18T15:26:22.848" v="499" actId="47"/>
      <pc:docMkLst>
        <pc:docMk/>
      </pc:docMkLst>
      <pc:sldChg chg="modSp mod">
        <pc:chgData name="Laurent-Walter Goix (Nokia)" userId="9ff40d73-f4ab-4eaa-b919-9a91c319482c" providerId="ADAL" clId="{1E48D20C-2CEB-46A8-B278-C56C7069BDF5}" dt="2023-10-18T15:01:53.555" v="6" actId="20577"/>
        <pc:sldMkLst>
          <pc:docMk/>
          <pc:sldMk cId="0" sldId="363"/>
        </pc:sldMkLst>
        <pc:spChg chg="mod">
          <ac:chgData name="Laurent-Walter Goix (Nokia)" userId="9ff40d73-f4ab-4eaa-b919-9a91c319482c" providerId="ADAL" clId="{1E48D20C-2CEB-46A8-B278-C56C7069BDF5}" dt="2023-10-18T15:01:53.555" v="6" actId="20577"/>
          <ac:spMkLst>
            <pc:docMk/>
            <pc:sldMk cId="0" sldId="363"/>
            <ac:spMk id="6147" creationId="{33CFEE74-7B51-47B2-8BC9-945D38E983E7}"/>
          </ac:spMkLst>
        </pc:spChg>
      </pc:sldChg>
      <pc:sldChg chg="del">
        <pc:chgData name="Laurent-Walter Goix (Nokia)" userId="9ff40d73-f4ab-4eaa-b919-9a91c319482c" providerId="ADAL" clId="{1E48D20C-2CEB-46A8-B278-C56C7069BDF5}" dt="2023-10-18T15:01:27.059" v="2" actId="47"/>
        <pc:sldMkLst>
          <pc:docMk/>
          <pc:sldMk cId="1261712922" sldId="365"/>
        </pc:sldMkLst>
      </pc:sldChg>
      <pc:sldChg chg="del">
        <pc:chgData name="Laurent-Walter Goix (Nokia)" userId="9ff40d73-f4ab-4eaa-b919-9a91c319482c" providerId="ADAL" clId="{1E48D20C-2CEB-46A8-B278-C56C7069BDF5}" dt="2023-10-18T15:01:33.393" v="3" actId="47"/>
        <pc:sldMkLst>
          <pc:docMk/>
          <pc:sldMk cId="2933592862" sldId="2134805283"/>
        </pc:sldMkLst>
      </pc:sldChg>
      <pc:sldChg chg="del">
        <pc:chgData name="Laurent-Walter Goix (Nokia)" userId="9ff40d73-f4ab-4eaa-b919-9a91c319482c" providerId="ADAL" clId="{1E48D20C-2CEB-46A8-B278-C56C7069BDF5}" dt="2023-10-18T15:01:20.775" v="0" actId="47"/>
        <pc:sldMkLst>
          <pc:docMk/>
          <pc:sldMk cId="3598838403" sldId="2134805286"/>
        </pc:sldMkLst>
      </pc:sldChg>
      <pc:sldChg chg="del">
        <pc:chgData name="Laurent-Walter Goix (Nokia)" userId="9ff40d73-f4ab-4eaa-b919-9a91c319482c" providerId="ADAL" clId="{1E48D20C-2CEB-46A8-B278-C56C7069BDF5}" dt="2023-10-18T15:26:22.848" v="499" actId="47"/>
        <pc:sldMkLst>
          <pc:docMk/>
          <pc:sldMk cId="3756600369" sldId="2134805287"/>
        </pc:sldMkLst>
      </pc:sldChg>
      <pc:sldChg chg="del">
        <pc:chgData name="Laurent-Walter Goix (Nokia)" userId="9ff40d73-f4ab-4eaa-b919-9a91c319482c" providerId="ADAL" clId="{1E48D20C-2CEB-46A8-B278-C56C7069BDF5}" dt="2023-10-18T15:01:23.532" v="1" actId="47"/>
        <pc:sldMkLst>
          <pc:docMk/>
          <pc:sldMk cId="743583304" sldId="2134805289"/>
        </pc:sldMkLst>
      </pc:sldChg>
      <pc:sldChg chg="del">
        <pc:chgData name="Laurent-Walter Goix (Nokia)" userId="9ff40d73-f4ab-4eaa-b919-9a91c319482c" providerId="ADAL" clId="{1E48D20C-2CEB-46A8-B278-C56C7069BDF5}" dt="2023-10-18T15:05:10.731" v="29" actId="47"/>
        <pc:sldMkLst>
          <pc:docMk/>
          <pc:sldMk cId="785481598" sldId="2134805291"/>
        </pc:sldMkLst>
      </pc:sldChg>
      <pc:sldChg chg="del">
        <pc:chgData name="Laurent-Walter Goix (Nokia)" userId="9ff40d73-f4ab-4eaa-b919-9a91c319482c" providerId="ADAL" clId="{1E48D20C-2CEB-46A8-B278-C56C7069BDF5}" dt="2023-10-18T15:14:19.110" v="69" actId="47"/>
        <pc:sldMkLst>
          <pc:docMk/>
          <pc:sldMk cId="3060393546" sldId="2134805292"/>
        </pc:sldMkLst>
      </pc:sldChg>
      <pc:sldChg chg="del">
        <pc:chgData name="Laurent-Walter Goix (Nokia)" userId="9ff40d73-f4ab-4eaa-b919-9a91c319482c" providerId="ADAL" clId="{1E48D20C-2CEB-46A8-B278-C56C7069BDF5}" dt="2023-10-18T15:15:51.109" v="111" actId="47"/>
        <pc:sldMkLst>
          <pc:docMk/>
          <pc:sldMk cId="5930214" sldId="2134805293"/>
        </pc:sldMkLst>
      </pc:sldChg>
      <pc:sldChg chg="modSp mod">
        <pc:chgData name="Laurent-Walter Goix (Nokia)" userId="9ff40d73-f4ab-4eaa-b919-9a91c319482c" providerId="ADAL" clId="{1E48D20C-2CEB-46A8-B278-C56C7069BDF5}" dt="2023-10-18T15:03:45.442" v="17" actId="207"/>
        <pc:sldMkLst>
          <pc:docMk/>
          <pc:sldMk cId="1513215980" sldId="2134805295"/>
        </pc:sldMkLst>
        <pc:spChg chg="mod">
          <ac:chgData name="Laurent-Walter Goix (Nokia)" userId="9ff40d73-f4ab-4eaa-b919-9a91c319482c" providerId="ADAL" clId="{1E48D20C-2CEB-46A8-B278-C56C7069BDF5}" dt="2023-10-18T15:03:45.442" v="17" actId="207"/>
          <ac:spMkLst>
            <pc:docMk/>
            <pc:sldMk cId="1513215980" sldId="2134805295"/>
            <ac:spMk id="3" creationId="{CA12EE4B-959C-699B-315F-99955A961DC6}"/>
          </ac:spMkLst>
        </pc:spChg>
      </pc:sldChg>
      <pc:sldChg chg="addSp delSp modSp add mod">
        <pc:chgData name="Laurent-Walter Goix (Nokia)" userId="9ff40d73-f4ab-4eaa-b919-9a91c319482c" providerId="ADAL" clId="{1E48D20C-2CEB-46A8-B278-C56C7069BDF5}" dt="2023-10-18T15:04:42.921" v="28" actId="208"/>
        <pc:sldMkLst>
          <pc:docMk/>
          <pc:sldMk cId="1445398082" sldId="2134805296"/>
        </pc:sldMkLst>
        <pc:spChg chg="mod">
          <ac:chgData name="Laurent-Walter Goix (Nokia)" userId="9ff40d73-f4ab-4eaa-b919-9a91c319482c" providerId="ADAL" clId="{1E48D20C-2CEB-46A8-B278-C56C7069BDF5}" dt="2023-10-18T15:02:33.755" v="9" actId="13926"/>
          <ac:spMkLst>
            <pc:docMk/>
            <pc:sldMk cId="1445398082" sldId="2134805296"/>
            <ac:spMk id="2" creationId="{E9A39864-4B5D-EA75-D8D5-8BD353F6619F}"/>
          </ac:spMkLst>
        </pc:spChg>
        <pc:spChg chg="del">
          <ac:chgData name="Laurent-Walter Goix (Nokia)" userId="9ff40d73-f4ab-4eaa-b919-9a91c319482c" providerId="ADAL" clId="{1E48D20C-2CEB-46A8-B278-C56C7069BDF5}" dt="2023-10-18T15:02:58.055" v="11" actId="478"/>
          <ac:spMkLst>
            <pc:docMk/>
            <pc:sldMk cId="1445398082" sldId="2134805296"/>
            <ac:spMk id="3" creationId="{CA12EE4B-959C-699B-315F-99955A961DC6}"/>
          </ac:spMkLst>
        </pc:spChg>
        <pc:spChg chg="add mod">
          <ac:chgData name="Laurent-Walter Goix (Nokia)" userId="9ff40d73-f4ab-4eaa-b919-9a91c319482c" providerId="ADAL" clId="{1E48D20C-2CEB-46A8-B278-C56C7069BDF5}" dt="2023-10-18T15:04:25.060" v="24" actId="14100"/>
          <ac:spMkLst>
            <pc:docMk/>
            <pc:sldMk cId="1445398082" sldId="2134805296"/>
            <ac:spMk id="6" creationId="{50327291-282C-A567-2B8A-5C755B9787C4}"/>
          </ac:spMkLst>
        </pc:spChg>
        <pc:spChg chg="add mod">
          <ac:chgData name="Laurent-Walter Goix (Nokia)" userId="9ff40d73-f4ab-4eaa-b919-9a91c319482c" providerId="ADAL" clId="{1E48D20C-2CEB-46A8-B278-C56C7069BDF5}" dt="2023-10-18T15:04:10.396" v="20" actId="14100"/>
          <ac:spMkLst>
            <pc:docMk/>
            <pc:sldMk cId="1445398082" sldId="2134805296"/>
            <ac:spMk id="8" creationId="{932CE2BA-5247-BC6F-F763-B67DB55454FB}"/>
          </ac:spMkLst>
        </pc:spChg>
        <pc:spChg chg="add mod">
          <ac:chgData name="Laurent-Walter Goix (Nokia)" userId="9ff40d73-f4ab-4eaa-b919-9a91c319482c" providerId="ADAL" clId="{1E48D20C-2CEB-46A8-B278-C56C7069BDF5}" dt="2023-10-18T15:04:18.226" v="22" actId="14100"/>
          <ac:spMkLst>
            <pc:docMk/>
            <pc:sldMk cId="1445398082" sldId="2134805296"/>
            <ac:spMk id="10" creationId="{3EE236FE-0A0D-BA9B-ACE3-B89A7C3C8B87}"/>
          </ac:spMkLst>
        </pc:spChg>
        <pc:cxnChg chg="del mod">
          <ac:chgData name="Laurent-Walter Goix (Nokia)" userId="9ff40d73-f4ab-4eaa-b919-9a91c319482c" providerId="ADAL" clId="{1E48D20C-2CEB-46A8-B278-C56C7069BDF5}" dt="2023-10-18T15:02:40.014" v="10" actId="478"/>
          <ac:cxnSpMkLst>
            <pc:docMk/>
            <pc:sldMk cId="1445398082" sldId="2134805296"/>
            <ac:cxnSpMk id="4" creationId="{D640D35D-25D1-0E2B-A56F-A2A1DA92D16D}"/>
          </ac:cxnSpMkLst>
        </pc:cxnChg>
        <pc:cxnChg chg="add mod">
          <ac:chgData name="Laurent-Walter Goix (Nokia)" userId="9ff40d73-f4ab-4eaa-b919-9a91c319482c" providerId="ADAL" clId="{1E48D20C-2CEB-46A8-B278-C56C7069BDF5}" dt="2023-10-18T15:04:42.921" v="28" actId="208"/>
          <ac:cxnSpMkLst>
            <pc:docMk/>
            <pc:sldMk cId="1445398082" sldId="2134805296"/>
            <ac:cxnSpMk id="7" creationId="{9CB94223-5863-3922-1A08-3376407C6C52}"/>
          </ac:cxnSpMkLst>
        </pc:cxnChg>
        <pc:cxnChg chg="add mod">
          <ac:chgData name="Laurent-Walter Goix (Nokia)" userId="9ff40d73-f4ab-4eaa-b919-9a91c319482c" providerId="ADAL" clId="{1E48D20C-2CEB-46A8-B278-C56C7069BDF5}" dt="2023-10-18T15:04:42.921" v="28" actId="208"/>
          <ac:cxnSpMkLst>
            <pc:docMk/>
            <pc:sldMk cId="1445398082" sldId="2134805296"/>
            <ac:cxnSpMk id="9" creationId="{E6EE7547-3B93-372F-F33C-371FE338131C}"/>
          </ac:cxnSpMkLst>
        </pc:cxnChg>
        <pc:cxnChg chg="add mod">
          <ac:chgData name="Laurent-Walter Goix (Nokia)" userId="9ff40d73-f4ab-4eaa-b919-9a91c319482c" providerId="ADAL" clId="{1E48D20C-2CEB-46A8-B278-C56C7069BDF5}" dt="2023-10-18T15:04:42.921" v="28" actId="208"/>
          <ac:cxnSpMkLst>
            <pc:docMk/>
            <pc:sldMk cId="1445398082" sldId="2134805296"/>
            <ac:cxnSpMk id="11" creationId="{DB558178-7740-5C79-2083-FF2B6D8480A7}"/>
          </ac:cxnSpMkLst>
        </pc:cxnChg>
      </pc:sldChg>
      <pc:sldChg chg="addSp delSp modSp new mod">
        <pc:chgData name="Laurent-Walter Goix (Nokia)" userId="9ff40d73-f4ab-4eaa-b919-9a91c319482c" providerId="ADAL" clId="{1E48D20C-2CEB-46A8-B278-C56C7069BDF5}" dt="2023-10-18T15:14:12.524" v="68" actId="20577"/>
        <pc:sldMkLst>
          <pc:docMk/>
          <pc:sldMk cId="4036704178" sldId="2134805297"/>
        </pc:sldMkLst>
        <pc:spChg chg="mod">
          <ac:chgData name="Laurent-Walter Goix (Nokia)" userId="9ff40d73-f4ab-4eaa-b919-9a91c319482c" providerId="ADAL" clId="{1E48D20C-2CEB-46A8-B278-C56C7069BDF5}" dt="2023-10-18T15:14:12.524" v="68" actId="20577"/>
          <ac:spMkLst>
            <pc:docMk/>
            <pc:sldMk cId="4036704178" sldId="2134805297"/>
            <ac:spMk id="2" creationId="{A029453A-FA1E-B62B-4F25-CA53AD874E0F}"/>
          </ac:spMkLst>
        </pc:spChg>
        <pc:spChg chg="del">
          <ac:chgData name="Laurent-Walter Goix (Nokia)" userId="9ff40d73-f4ab-4eaa-b919-9a91c319482c" providerId="ADAL" clId="{1E48D20C-2CEB-46A8-B278-C56C7069BDF5}" dt="2023-10-18T15:06:08.242" v="60" actId="478"/>
          <ac:spMkLst>
            <pc:docMk/>
            <pc:sldMk cId="4036704178" sldId="2134805297"/>
            <ac:spMk id="3" creationId="{1C272E01-7397-C88E-F3F9-062082A3880F}"/>
          </ac:spMkLst>
        </pc:spChg>
        <pc:graphicFrameChg chg="add mod modGraphic">
          <ac:chgData name="Laurent-Walter Goix (Nokia)" userId="9ff40d73-f4ab-4eaa-b919-9a91c319482c" providerId="ADAL" clId="{1E48D20C-2CEB-46A8-B278-C56C7069BDF5}" dt="2023-10-18T15:12:54.782" v="62" actId="207"/>
          <ac:graphicFrameMkLst>
            <pc:docMk/>
            <pc:sldMk cId="4036704178" sldId="2134805297"/>
            <ac:graphicFrameMk id="4" creationId="{6B464D3A-01FA-814B-AAB7-AB833BFE3DD5}"/>
          </ac:graphicFrameMkLst>
        </pc:graphicFrameChg>
      </pc:sldChg>
      <pc:sldChg chg="delSp modSp add mod">
        <pc:chgData name="Laurent-Walter Goix (Nokia)" userId="9ff40d73-f4ab-4eaa-b919-9a91c319482c" providerId="ADAL" clId="{1E48D20C-2CEB-46A8-B278-C56C7069BDF5}" dt="2023-10-18T15:26:14.478" v="495" actId="6549"/>
        <pc:sldMkLst>
          <pc:docMk/>
          <pc:sldMk cId="350157917" sldId="2134805298"/>
        </pc:sldMkLst>
        <pc:spChg chg="del">
          <ac:chgData name="Laurent-Walter Goix (Nokia)" userId="9ff40d73-f4ab-4eaa-b919-9a91c319482c" providerId="ADAL" clId="{1E48D20C-2CEB-46A8-B278-C56C7069BDF5}" dt="2023-10-18T15:15:08.582" v="103" actId="478"/>
          <ac:spMkLst>
            <pc:docMk/>
            <pc:sldMk cId="350157917" sldId="2134805298"/>
            <ac:spMk id="11" creationId="{3870106E-2E36-0D17-6A13-299A39C3F684}"/>
          </ac:spMkLst>
        </pc:spChg>
        <pc:spChg chg="del">
          <ac:chgData name="Laurent-Walter Goix (Nokia)" userId="9ff40d73-f4ab-4eaa-b919-9a91c319482c" providerId="ADAL" clId="{1E48D20C-2CEB-46A8-B278-C56C7069BDF5}" dt="2023-10-18T15:15:08.582" v="103" actId="478"/>
          <ac:spMkLst>
            <pc:docMk/>
            <pc:sldMk cId="350157917" sldId="2134805298"/>
            <ac:spMk id="12" creationId="{4D8810C6-99DE-CB05-7293-090BAF1E6671}"/>
          </ac:spMkLst>
        </pc:spChg>
        <pc:spChg chg="del">
          <ac:chgData name="Laurent-Walter Goix (Nokia)" userId="9ff40d73-f4ab-4eaa-b919-9a91c319482c" providerId="ADAL" clId="{1E48D20C-2CEB-46A8-B278-C56C7069BDF5}" dt="2023-10-18T15:15:08.582" v="103" actId="478"/>
          <ac:spMkLst>
            <pc:docMk/>
            <pc:sldMk cId="350157917" sldId="2134805298"/>
            <ac:spMk id="14" creationId="{7920C11F-9472-A235-EDF0-E5F453A28184}"/>
          </ac:spMkLst>
        </pc:spChg>
        <pc:spChg chg="del">
          <ac:chgData name="Laurent-Walter Goix (Nokia)" userId="9ff40d73-f4ab-4eaa-b919-9a91c319482c" providerId="ADAL" clId="{1E48D20C-2CEB-46A8-B278-C56C7069BDF5}" dt="2023-10-18T15:15:08.582" v="103" actId="478"/>
          <ac:spMkLst>
            <pc:docMk/>
            <pc:sldMk cId="350157917" sldId="2134805298"/>
            <ac:spMk id="16" creationId="{371DBF07-B22A-550D-208B-2CC5EC3070EF}"/>
          </ac:spMkLst>
        </pc:spChg>
        <pc:spChg chg="mod">
          <ac:chgData name="Laurent-Walter Goix (Nokia)" userId="9ff40d73-f4ab-4eaa-b919-9a91c319482c" providerId="ADAL" clId="{1E48D20C-2CEB-46A8-B278-C56C7069BDF5}" dt="2023-10-18T15:26:14.478" v="495" actId="6549"/>
          <ac:spMkLst>
            <pc:docMk/>
            <pc:sldMk cId="350157917" sldId="2134805298"/>
            <ac:spMk id="7170" creationId="{3794A7AC-F975-4B82-9FCA-9C67ECE03726}"/>
          </ac:spMkLst>
        </pc:spChg>
        <pc:spChg chg="mod">
          <ac:chgData name="Laurent-Walter Goix (Nokia)" userId="9ff40d73-f4ab-4eaa-b919-9a91c319482c" providerId="ADAL" clId="{1E48D20C-2CEB-46A8-B278-C56C7069BDF5}" dt="2023-10-18T15:15:25.692" v="110" actId="404"/>
          <ac:spMkLst>
            <pc:docMk/>
            <pc:sldMk cId="350157917" sldId="2134805298"/>
            <ac:spMk id="7171" creationId="{8B215120-9330-4C24-86C0-93DB3C460B0D}"/>
          </ac:spMkLst>
        </pc:spChg>
        <pc:graphicFrameChg chg="del">
          <ac:chgData name="Laurent-Walter Goix (Nokia)" userId="9ff40d73-f4ab-4eaa-b919-9a91c319482c" providerId="ADAL" clId="{1E48D20C-2CEB-46A8-B278-C56C7069BDF5}" dt="2023-10-18T15:15:08.582" v="103" actId="478"/>
          <ac:graphicFrameMkLst>
            <pc:docMk/>
            <pc:sldMk cId="350157917" sldId="2134805298"/>
            <ac:graphicFrameMk id="17" creationId="{A3845FBF-2733-5A8B-DFCA-29EEAE7765E5}"/>
          </ac:graphicFrameMkLst>
        </pc:graphicFrameChg>
        <pc:cxnChg chg="del mod">
          <ac:chgData name="Laurent-Walter Goix (Nokia)" userId="9ff40d73-f4ab-4eaa-b919-9a91c319482c" providerId="ADAL" clId="{1E48D20C-2CEB-46A8-B278-C56C7069BDF5}" dt="2023-10-18T15:15:08.582" v="103" actId="478"/>
          <ac:cxnSpMkLst>
            <pc:docMk/>
            <pc:sldMk cId="350157917" sldId="2134805298"/>
            <ac:cxnSpMk id="13" creationId="{E45B5A51-C839-BD51-5EB2-DBD69A73F190}"/>
          </ac:cxnSpMkLst>
        </pc:cxnChg>
        <pc:cxnChg chg="del mod">
          <ac:chgData name="Laurent-Walter Goix (Nokia)" userId="9ff40d73-f4ab-4eaa-b919-9a91c319482c" providerId="ADAL" clId="{1E48D20C-2CEB-46A8-B278-C56C7069BDF5}" dt="2023-10-18T15:15:08.582" v="103" actId="478"/>
          <ac:cxnSpMkLst>
            <pc:docMk/>
            <pc:sldMk cId="350157917" sldId="2134805298"/>
            <ac:cxnSpMk id="15" creationId="{51160D80-5144-01BD-A076-1152EBA59B41}"/>
          </ac:cxnSpMkLst>
        </pc:cxnChg>
      </pc:sldChg>
      <pc:sldChg chg="add del">
        <pc:chgData name="Laurent-Walter Goix (Nokia)" userId="9ff40d73-f4ab-4eaa-b919-9a91c319482c" providerId="ADAL" clId="{1E48D20C-2CEB-46A8-B278-C56C7069BDF5}" dt="2023-10-18T15:14:42.549" v="73" actId="47"/>
        <pc:sldMkLst>
          <pc:docMk/>
          <pc:sldMk cId="2068436634" sldId="2134805298"/>
        </pc:sldMkLst>
      </pc:sldChg>
      <pc:sldChg chg="add del">
        <pc:chgData name="Laurent-Walter Goix (Nokia)" userId="9ff40d73-f4ab-4eaa-b919-9a91c319482c" providerId="ADAL" clId="{1E48D20C-2CEB-46A8-B278-C56C7069BDF5}" dt="2023-10-18T15:14:30.719" v="71"/>
        <pc:sldMkLst>
          <pc:docMk/>
          <pc:sldMk cId="3433967724" sldId="2134805298"/>
        </pc:sldMkLst>
      </pc:sldChg>
      <pc:sldChg chg="addSp modSp add mod">
        <pc:chgData name="Laurent-Walter Goix (Nokia)" userId="9ff40d73-f4ab-4eaa-b919-9a91c319482c" providerId="ADAL" clId="{1E48D20C-2CEB-46A8-B278-C56C7069BDF5}" dt="2023-10-18T15:26:18.939" v="498" actId="6549"/>
        <pc:sldMkLst>
          <pc:docMk/>
          <pc:sldMk cId="3285784554" sldId="2134805299"/>
        </pc:sldMkLst>
        <pc:spChg chg="mod">
          <ac:chgData name="Laurent-Walter Goix (Nokia)" userId="9ff40d73-f4ab-4eaa-b919-9a91c319482c" providerId="ADAL" clId="{1E48D20C-2CEB-46A8-B278-C56C7069BDF5}" dt="2023-10-18T15:26:18.939" v="498" actId="6549"/>
          <ac:spMkLst>
            <pc:docMk/>
            <pc:sldMk cId="3285784554" sldId="2134805299"/>
            <ac:spMk id="7170" creationId="{3794A7AC-F975-4B82-9FCA-9C67ECE03726}"/>
          </ac:spMkLst>
        </pc:spChg>
        <pc:spChg chg="mod">
          <ac:chgData name="Laurent-Walter Goix (Nokia)" userId="9ff40d73-f4ab-4eaa-b919-9a91c319482c" providerId="ADAL" clId="{1E48D20C-2CEB-46A8-B278-C56C7069BDF5}" dt="2023-10-18T15:16:19.920" v="116" actId="5793"/>
          <ac:spMkLst>
            <pc:docMk/>
            <pc:sldMk cId="3285784554" sldId="2134805299"/>
            <ac:spMk id="7171" creationId="{8B215120-9330-4C24-86C0-93DB3C460B0D}"/>
          </ac:spMkLst>
        </pc:spChg>
        <pc:graphicFrameChg chg="add mod modGraphic">
          <ac:chgData name="Laurent-Walter Goix (Nokia)" userId="9ff40d73-f4ab-4eaa-b919-9a91c319482c" providerId="ADAL" clId="{1E48D20C-2CEB-46A8-B278-C56C7069BDF5}" dt="2023-10-18T15:16:35.560" v="125" actId="14100"/>
          <ac:graphicFrameMkLst>
            <pc:docMk/>
            <pc:sldMk cId="3285784554" sldId="2134805299"/>
            <ac:graphicFrameMk id="2" creationId="{B5618452-31D7-E9C2-666E-C3E51685796C}"/>
          </ac:graphicFrameMkLst>
        </pc:graphicFrameChg>
        <pc:graphicFrameChg chg="add mod modGraphic">
          <ac:chgData name="Laurent-Walter Goix (Nokia)" userId="9ff40d73-f4ab-4eaa-b919-9a91c319482c" providerId="ADAL" clId="{1E48D20C-2CEB-46A8-B278-C56C7069BDF5}" dt="2023-10-18T15:16:53.062" v="130" actId="14100"/>
          <ac:graphicFrameMkLst>
            <pc:docMk/>
            <pc:sldMk cId="3285784554" sldId="2134805299"/>
            <ac:graphicFrameMk id="3" creationId="{E980459A-851B-2730-E5EB-37A8B66D24D1}"/>
          </ac:graphicFrameMkLst>
        </pc:graphicFrameChg>
      </pc:sldChg>
      <pc:sldChg chg="addSp modSp add del mod">
        <pc:chgData name="Laurent-Walter Goix (Nokia)" userId="9ff40d73-f4ab-4eaa-b919-9a91c319482c" providerId="ADAL" clId="{1E48D20C-2CEB-46A8-B278-C56C7069BDF5}" dt="2023-10-18T15:26:04.135" v="492" actId="47"/>
        <pc:sldMkLst>
          <pc:docMk/>
          <pc:sldMk cId="2198901706" sldId="2134805300"/>
        </pc:sldMkLst>
        <pc:spChg chg="add mod">
          <ac:chgData name="Laurent-Walter Goix (Nokia)" userId="9ff40d73-f4ab-4eaa-b919-9a91c319482c" providerId="ADAL" clId="{1E48D20C-2CEB-46A8-B278-C56C7069BDF5}" dt="2023-10-18T15:23:18.932" v="261" actId="2085"/>
          <ac:spMkLst>
            <pc:docMk/>
            <pc:sldMk cId="2198901706" sldId="2134805300"/>
            <ac:spMk id="4" creationId="{DA803AFA-C9D0-C68B-3DD5-CFD45A2B0036}"/>
          </ac:spMkLst>
        </pc:spChg>
        <pc:spChg chg="add mod">
          <ac:chgData name="Laurent-Walter Goix (Nokia)" userId="9ff40d73-f4ab-4eaa-b919-9a91c319482c" providerId="ADAL" clId="{1E48D20C-2CEB-46A8-B278-C56C7069BDF5}" dt="2023-10-18T15:25:52.221" v="491" actId="20577"/>
          <ac:spMkLst>
            <pc:docMk/>
            <pc:sldMk cId="2198901706" sldId="2134805300"/>
            <ac:spMk id="6" creationId="{211A05AA-1DF0-C335-F228-F43B9BD6FE70}"/>
          </ac:spMkLst>
        </pc:spChg>
        <pc:spChg chg="mod">
          <ac:chgData name="Laurent-Walter Goix (Nokia)" userId="9ff40d73-f4ab-4eaa-b919-9a91c319482c" providerId="ADAL" clId="{1E48D20C-2CEB-46A8-B278-C56C7069BDF5}" dt="2023-10-18T15:17:32.303" v="139" actId="20577"/>
          <ac:spMkLst>
            <pc:docMk/>
            <pc:sldMk cId="2198901706" sldId="2134805300"/>
            <ac:spMk id="7170" creationId="{3794A7AC-F975-4B82-9FCA-9C67ECE03726}"/>
          </ac:spMkLst>
        </pc:spChg>
        <pc:graphicFrameChg chg="mod modGraphic">
          <ac:chgData name="Laurent-Walter Goix (Nokia)" userId="9ff40d73-f4ab-4eaa-b919-9a91c319482c" providerId="ADAL" clId="{1E48D20C-2CEB-46A8-B278-C56C7069BDF5}" dt="2023-10-18T15:22:08.647" v="155" actId="14100"/>
          <ac:graphicFrameMkLst>
            <pc:docMk/>
            <pc:sldMk cId="2198901706" sldId="2134805300"/>
            <ac:graphicFrameMk id="2" creationId="{B5618452-31D7-E9C2-666E-C3E51685796C}"/>
          </ac:graphicFrameMkLst>
        </pc:graphicFrameChg>
        <pc:graphicFrameChg chg="mod">
          <ac:chgData name="Laurent-Walter Goix (Nokia)" userId="9ff40d73-f4ab-4eaa-b919-9a91c319482c" providerId="ADAL" clId="{1E48D20C-2CEB-46A8-B278-C56C7069BDF5}" dt="2023-10-18T15:18:23.465" v="147"/>
          <ac:graphicFrameMkLst>
            <pc:docMk/>
            <pc:sldMk cId="2198901706" sldId="2134805300"/>
            <ac:graphicFrameMk id="3" creationId="{E980459A-851B-2730-E5EB-37A8B66D24D1}"/>
          </ac:graphicFrameMkLst>
        </pc:graphicFrameChg>
      </pc:sldChg>
      <pc:sldMasterChg chg="delSldLayout">
        <pc:chgData name="Laurent-Walter Goix (Nokia)" userId="9ff40d73-f4ab-4eaa-b919-9a91c319482c" providerId="ADAL" clId="{1E48D20C-2CEB-46A8-B278-C56C7069BDF5}" dt="2023-10-18T15:26:22.848" v="499" actId="47"/>
        <pc:sldMasterMkLst>
          <pc:docMk/>
          <pc:sldMasterMk cId="0" sldId="2147485146"/>
        </pc:sldMasterMkLst>
        <pc:sldLayoutChg chg="del">
          <pc:chgData name="Laurent-Walter Goix (Nokia)" userId="9ff40d73-f4ab-4eaa-b919-9a91c319482c" providerId="ADAL" clId="{1E48D20C-2CEB-46A8-B278-C56C7069BDF5}" dt="2023-10-18T15:26:22.848" v="499" actId="47"/>
          <pc:sldLayoutMkLst>
            <pc:docMk/>
            <pc:sldMasterMk cId="0" sldId="2147485146"/>
            <pc:sldLayoutMk cId="2850150579" sldId="2147485165"/>
          </pc:sldLayoutMkLst>
        </pc:sldLayoutChg>
        <pc:sldLayoutChg chg="del">
          <pc:chgData name="Laurent-Walter Goix (Nokia)" userId="9ff40d73-f4ab-4eaa-b919-9a91c319482c" providerId="ADAL" clId="{1E48D20C-2CEB-46A8-B278-C56C7069BDF5}" dt="2023-10-18T15:01:33.393" v="3" actId="47"/>
          <pc:sldLayoutMkLst>
            <pc:docMk/>
            <pc:sldMasterMk cId="0" sldId="2147485146"/>
            <pc:sldLayoutMk cId="3996468343" sldId="2147485166"/>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1834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sz="1200" b="1" kern="1200" dirty="0">
                <a:solidFill>
                  <a:schemeClr val="tx1"/>
                </a:solidFill>
                <a:latin typeface="Arial "/>
                <a:ea typeface="+mn-ea"/>
                <a:cs typeface="Arial" panose="020B0604020202020204" pitchFamily="34" charset="0"/>
              </a:rPr>
              <a:t>3GPP TSG SA WG 1 Meeting #104</a:t>
            </a:r>
            <a:r>
              <a:rPr lang="sv-SE" altLang="en-US" sz="1200" b="1" dirty="0">
                <a:latin typeface="Arial "/>
              </a:rPr>
              <a:t>	</a:t>
            </a:r>
          </a:p>
          <a:p>
            <a:pPr hangingPunct="0"/>
            <a:r>
              <a:rPr lang="en-GB" sz="1200" b="1" kern="1200" dirty="0">
                <a:solidFill>
                  <a:schemeClr val="tx1"/>
                </a:solidFill>
                <a:latin typeface="Arial "/>
                <a:ea typeface="+mn-ea"/>
                <a:cs typeface="Arial" panose="020B0604020202020204" pitchFamily="34" charset="0"/>
              </a:rPr>
              <a:t>Chicago, USA,  13 - 17 November 2023</a:t>
            </a:r>
            <a:endParaRPr lang="en-SE" sz="1200" b="1" kern="1200" dirty="0">
              <a:solidFill>
                <a:schemeClr val="tx1"/>
              </a:solidFill>
              <a:latin typeface="Arial "/>
              <a:ea typeface="+mn-ea"/>
              <a:cs typeface="Arial" panose="020B0604020202020204" pitchFamily="34" charset="0"/>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S1-233207</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sa/WG1_Serv/TSGS1_103_Gothenburg/Docs/S1-232190.zip" TargetMode="External"/><Relationship Id="rId2" Type="http://schemas.openxmlformats.org/officeDocument/2006/relationships/hyperlink" Target="https://www.gsma.com/newsroom/wp-content/uploads/NG.129-v1.0-1.pdf"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1.png"/><Relationship Id="rId3" Type="http://schemas.openxmlformats.org/officeDocument/2006/relationships/image" Target="../media/image4.jpeg"/><Relationship Id="rId7" Type="http://schemas.openxmlformats.org/officeDocument/2006/relationships/hyperlink" Target="https://www.3gpp.org/ftp/tsg_sa/WG1_Serv/TSGS1_103_Gothenburg/Docs/S1-232190.zip" TargetMode="External"/><Relationship Id="rId12" Type="http://schemas.openxmlformats.org/officeDocument/2006/relationships/image" Target="../media/image10.pn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hyperlink" Target="https://techcommunity.microsoft.com/t5/microsoft-teams/microsoft-teams-rooms-disable-call-rating-after-call-ended/m-p/1773925" TargetMode="External"/><Relationship Id="rId5" Type="http://schemas.openxmlformats.org/officeDocument/2006/relationships/image" Target="../media/image6.png"/><Relationship Id="rId10" Type="http://schemas.openxmlformats.org/officeDocument/2006/relationships/image" Target="../media/image9.png"/><Relationship Id="rId4" Type="http://schemas.openxmlformats.org/officeDocument/2006/relationships/image" Target="../media/image5.png"/><Relationship Id="rId9" Type="http://schemas.openxmlformats.org/officeDocument/2006/relationships/hyperlink" Target="https://www.foxnews.com/tech/how-get-rid-robocalls-apps-data-removal-services" TargetMode="External"/><Relationship Id="rId14" Type="http://schemas.openxmlformats.org/officeDocument/2006/relationships/image" Target="../media/image12.svg"/></Relationships>
</file>

<file path=ppt/slides/_rels/slide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ctrTitle"/>
          </p:nvPr>
        </p:nvSpPr>
        <p:spPr/>
        <p:txBody>
          <a:bodyPr/>
          <a:lstStyle/>
          <a:p>
            <a:pPr eaLnBrk="1" hangingPunct="1"/>
            <a:r>
              <a:rPr lang="en-US" altLang="en-US" sz="4000"/>
              <a:t>Motivations </a:t>
            </a:r>
            <a:r>
              <a:rPr lang="en-US" altLang="en-US" sz="4000" dirty="0"/>
              <a:t>for new SID on </a:t>
            </a:r>
            <a:br>
              <a:rPr lang="en-US" altLang="en-US" sz="4000" dirty="0"/>
            </a:br>
            <a:r>
              <a:rPr lang="en-US" altLang="en-US" sz="4000" dirty="0"/>
              <a:t>User feedback in IMS</a:t>
            </a:r>
            <a:br>
              <a:rPr lang="en-US" altLang="en-US" sz="4000" dirty="0"/>
            </a:br>
            <a:r>
              <a:rPr lang="en-US" altLang="en-US" sz="4000" dirty="0"/>
              <a:t>(Rel-20, Part 1)</a:t>
            </a:r>
            <a:endParaRPr lang="en-GB" altLang="en-US" sz="40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subTitle" idx="1"/>
          </p:nvPr>
        </p:nvSpPr>
        <p:spPr/>
        <p:txBody>
          <a:bodyPr/>
          <a:lstStyle/>
          <a:p>
            <a:pPr marL="0" indent="0" eaLnBrk="1" hangingPunct="1">
              <a:buFontTx/>
              <a:buNone/>
            </a:pPr>
            <a:r>
              <a:rPr lang="en-GB" altLang="en-US" dirty="0"/>
              <a:t>LW Goix</a:t>
            </a:r>
          </a:p>
          <a:p>
            <a:pPr marL="0" indent="0" eaLnBrk="1" hangingPunct="1">
              <a:buFontTx/>
              <a:buNone/>
            </a:pPr>
            <a:r>
              <a:rPr lang="en-GB" altLang="en-US" dirty="0"/>
              <a:t>Nokia, Nokia Shanghai Bell</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Motivation</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pPr>
              <a:spcAft>
                <a:spcPts val="600"/>
              </a:spcAft>
            </a:pPr>
            <a:r>
              <a:rPr lang="en-US" sz="1800" dirty="0">
                <a:effectLst/>
                <a:latin typeface="Arial" panose="020B0604020202020204" pitchFamily="34" charset="0"/>
                <a:ea typeface="Nokia Pure Text Light" panose="020B0304040602060303" pitchFamily="34" charset="0"/>
                <a:cs typeface="Arial" panose="020B0604020202020204" pitchFamily="34" charset="0"/>
              </a:rPr>
              <a:t>GSMA </a:t>
            </a:r>
            <a:r>
              <a:rPr lang="en-US" sz="1800" u="sng" dirty="0">
                <a:solidFill>
                  <a:srgbClr val="0000FF"/>
                </a:solidFill>
                <a:effectLst/>
                <a:latin typeface="Arial" panose="020B0604020202020204" pitchFamily="34" charset="0"/>
                <a:ea typeface="Nokia Pure Text Light" panose="020B0304040602060303" pitchFamily="34" charset="0"/>
                <a:cs typeface="Arial" panose="020B0604020202020204" pitchFamily="34" charset="0"/>
                <a:hlinkClick r:id="rId2"/>
              </a:rPr>
              <a:t>NG.129 - IMS Data Channel White Paper V1.0</a:t>
            </a:r>
            <a:r>
              <a:rPr lang="en-US" sz="1800" u="sng" dirty="0">
                <a:solidFill>
                  <a:srgbClr val="0000FF"/>
                </a:solidFill>
                <a:effectLst/>
                <a:latin typeface="Arial" panose="020B0604020202020204" pitchFamily="34" charset="0"/>
                <a:ea typeface="Nokia Pure Text Light" panose="020B0304040602060303" pitchFamily="34" charset="0"/>
                <a:cs typeface="Arial" panose="020B0604020202020204" pitchFamily="34" charset="0"/>
              </a:rPr>
              <a:t> </a:t>
            </a:r>
            <a:r>
              <a:rPr lang="en-US" sz="1800" dirty="0">
                <a:latin typeface="Arial" panose="020B0604020202020204" pitchFamily="34" charset="0"/>
                <a:ea typeface="Nokia Pure Text Light" panose="020B0304040602060303" pitchFamily="34" charset="0"/>
              </a:rPr>
              <a:t>has defined Interactive Calling user stories based on DC applications showing interactive (web) menus.</a:t>
            </a:r>
          </a:p>
          <a:p>
            <a:pPr>
              <a:spcAft>
                <a:spcPts val="600"/>
              </a:spcAft>
            </a:pPr>
            <a:r>
              <a:rPr lang="en-US" sz="1800" dirty="0">
                <a:effectLst/>
                <a:latin typeface="Arial" panose="020B0604020202020204" pitchFamily="34" charset="0"/>
                <a:ea typeface="Nokia Pure Text Light" panose="020B0304040602060303" pitchFamily="34" charset="0"/>
              </a:rPr>
              <a:t>Such use cases </a:t>
            </a:r>
            <a:r>
              <a:rPr lang="en-US" sz="1800" dirty="0">
                <a:latin typeface="Arial" panose="020B0604020202020204" pitchFamily="34" charset="0"/>
                <a:ea typeface="Nokia Pure Text Light" panose="020B0304040602060303" pitchFamily="34" charset="0"/>
              </a:rPr>
              <a:t>relate to </a:t>
            </a:r>
            <a:r>
              <a:rPr lang="en-US" sz="1800" dirty="0">
                <a:effectLst/>
                <a:latin typeface="Arial" panose="020B0604020202020204" pitchFamily="34" charset="0"/>
                <a:ea typeface="Nokia Pure Text Light" panose="020B0304040602060303" pitchFamily="34" charset="0"/>
              </a:rPr>
              <a:t>reporting user feedback information in the context of IMS / Real-Time Communications.</a:t>
            </a:r>
          </a:p>
          <a:p>
            <a:pPr lvl="1">
              <a:spcAft>
                <a:spcPts val="600"/>
              </a:spcAft>
            </a:pPr>
            <a:r>
              <a:rPr lang="en-US" sz="1400" dirty="0">
                <a:latin typeface="Arial" panose="020B0604020202020204" pitchFamily="34" charset="0"/>
                <a:ea typeface="Nokia Pure Text Light" panose="020B0304040602060303" pitchFamily="34" charset="0"/>
              </a:rPr>
              <a:t>Follow-up actions can be taken by the network based on such feedback information received.</a:t>
            </a:r>
          </a:p>
          <a:p>
            <a:pPr>
              <a:spcAft>
                <a:spcPts val="600"/>
              </a:spcAft>
            </a:pPr>
            <a:r>
              <a:rPr lang="en-US" sz="1800" dirty="0">
                <a:latin typeface="Arial" panose="020B0604020202020204" pitchFamily="34" charset="0"/>
                <a:ea typeface="Nokia Pure Text Light" panose="020B0304040602060303" pitchFamily="34" charset="0"/>
              </a:rPr>
              <a:t>Example use cases (beyond GSMA proposal)</a:t>
            </a:r>
            <a:endParaRPr lang="en-US" sz="1800" dirty="0">
              <a:effectLst/>
              <a:latin typeface="Arial" panose="020B0604020202020204" pitchFamily="34" charset="0"/>
              <a:ea typeface="Nokia Pure Text Light" panose="020B0304040602060303" pitchFamily="34" charset="0"/>
            </a:endParaRPr>
          </a:p>
          <a:p>
            <a:pPr marL="342900" lvl="0" indent="-342900">
              <a:buFont typeface="Wingdings" panose="05000000000000000000" pitchFamily="2" charset="2"/>
              <a:buChar char=""/>
            </a:pPr>
            <a:r>
              <a:rPr lang="en-US" sz="1800" dirty="0">
                <a:solidFill>
                  <a:srgbClr val="000000"/>
                </a:solidFill>
                <a:effectLst/>
                <a:latin typeface="Arial" panose="020B0604020202020204" pitchFamily="34" charset="0"/>
                <a:ea typeface="Nokia Pure Text Light" panose="020B0304040602060303" pitchFamily="34" charset="0"/>
                <a:cs typeface="Arial" panose="020B0604020202020204" pitchFamily="34" charset="0"/>
              </a:rPr>
              <a:t>CAT/CRS like/dislike indication to feed user preferences (</a:t>
            </a:r>
            <a:r>
              <a:rPr lang="en-US" sz="1800" dirty="0" err="1">
                <a:solidFill>
                  <a:srgbClr val="000000"/>
                </a:solidFill>
                <a:effectLst/>
                <a:latin typeface="Arial" panose="020B0604020202020204" pitchFamily="34" charset="0"/>
                <a:ea typeface="Nokia Pure Text Light" panose="020B0304040602060303" pitchFamily="34" charset="0"/>
                <a:cs typeface="Arial" panose="020B0604020202020204" pitchFamily="34" charset="0"/>
              </a:rPr>
              <a:t>eg</a:t>
            </a:r>
            <a:r>
              <a:rPr lang="en-US" sz="1800" dirty="0">
                <a:solidFill>
                  <a:srgbClr val="000000"/>
                </a:solidFill>
                <a:effectLst/>
                <a:latin typeface="Arial" panose="020B0604020202020204" pitchFamily="34" charset="0"/>
                <a:ea typeface="Nokia Pure Text Light" panose="020B0304040602060303" pitchFamily="34" charset="0"/>
                <a:cs typeface="Arial" panose="020B0604020202020204" pitchFamily="34" charset="0"/>
              </a:rPr>
              <a:t> </a:t>
            </a:r>
            <a:r>
              <a:rPr lang="en-GB" sz="1800" dirty="0">
                <a:latin typeface="Arial" panose="020B0604020202020204" pitchFamily="34" charset="0"/>
                <a:cs typeface="Arial" panose="020B0604020202020204" pitchFamily="34" charset="0"/>
                <a:hlinkClick r:id="rId3"/>
              </a:rPr>
              <a:t>S1-232190</a:t>
            </a:r>
            <a:r>
              <a:rPr lang="en-US" sz="1800" dirty="0">
                <a:latin typeface="Arial" panose="020B0604020202020204" pitchFamily="34" charset="0"/>
                <a:cs typeface="Arial" panose="020B0604020202020204" pitchFamily="34" charset="0"/>
              </a:rPr>
              <a:t> WID proposal)</a:t>
            </a:r>
            <a:endParaRPr lang="en-US" sz="1800" dirty="0">
              <a:effectLst/>
              <a:latin typeface="Arial" panose="020B0604020202020204" pitchFamily="34" charset="0"/>
              <a:ea typeface="Nokia Pure Text Light" panose="020B0304040602060303" pitchFamily="34" charset="0"/>
              <a:cs typeface="Arial" panose="020B0604020202020204" pitchFamily="34" charset="0"/>
            </a:endParaRPr>
          </a:p>
          <a:p>
            <a:pPr marL="342900" indent="-342900">
              <a:buFont typeface="Wingdings" panose="05000000000000000000" pitchFamily="2" charset="2"/>
              <a:buChar char=""/>
            </a:pPr>
            <a:r>
              <a:rPr lang="en-US" sz="1800" dirty="0">
                <a:solidFill>
                  <a:srgbClr val="000000"/>
                </a:solidFill>
                <a:effectLst/>
                <a:latin typeface="Arial" panose="020B0604020202020204" pitchFamily="34" charset="0"/>
                <a:ea typeface="Nokia Pure Text Light" panose="020B0304040602060303" pitchFamily="34" charset="0"/>
                <a:cs typeface="Arial" panose="020B0604020202020204" pitchFamily="34" charset="0"/>
              </a:rPr>
              <a:t>Flag inappropriate/abuse content (</a:t>
            </a:r>
            <a:r>
              <a:rPr lang="en-US" sz="1800" dirty="0" err="1">
                <a:solidFill>
                  <a:srgbClr val="000000"/>
                </a:solidFill>
                <a:effectLst/>
                <a:latin typeface="Arial" panose="020B0604020202020204" pitchFamily="34" charset="0"/>
                <a:ea typeface="Nokia Pure Text Light" panose="020B0304040602060303" pitchFamily="34" charset="0"/>
                <a:cs typeface="Arial" panose="020B0604020202020204" pitchFamily="34" charset="0"/>
              </a:rPr>
              <a:t>eg</a:t>
            </a:r>
            <a:r>
              <a:rPr lang="en-US" sz="1800" dirty="0">
                <a:solidFill>
                  <a:srgbClr val="000000"/>
                </a:solidFill>
                <a:effectLst/>
                <a:latin typeface="Arial" panose="020B0604020202020204" pitchFamily="34" charset="0"/>
                <a:ea typeface="Nokia Pure Text Light" panose="020B0304040602060303" pitchFamily="34" charset="0"/>
                <a:cs typeface="Arial" panose="020B0604020202020204" pitchFamily="34" charset="0"/>
              </a:rPr>
              <a:t> CAT/CRS video) </a:t>
            </a:r>
          </a:p>
          <a:p>
            <a:pPr marL="342900" lvl="0" indent="-342900">
              <a:buFont typeface="Wingdings" panose="05000000000000000000" pitchFamily="2" charset="2"/>
              <a:buChar char=""/>
            </a:pPr>
            <a:r>
              <a:rPr lang="en-US" sz="1800" dirty="0">
                <a:solidFill>
                  <a:srgbClr val="000000"/>
                </a:solidFill>
                <a:effectLst/>
                <a:latin typeface="Arial" panose="020B0604020202020204" pitchFamily="34" charset="0"/>
                <a:ea typeface="Nokia Pure Text Light" panose="020B0304040602060303" pitchFamily="34" charset="0"/>
                <a:cs typeface="Arial" panose="020B0604020202020204" pitchFamily="34" charset="0"/>
              </a:rPr>
              <a:t>Report robocall/spam callers or messenger to the network </a:t>
            </a:r>
            <a:r>
              <a:rPr lang="en-US" sz="1800" dirty="0" err="1">
                <a:solidFill>
                  <a:srgbClr val="000000"/>
                </a:solidFill>
                <a:effectLst/>
                <a:latin typeface="Arial" panose="020B0604020202020204" pitchFamily="34" charset="0"/>
                <a:ea typeface="Nokia Pure Text Light" panose="020B0304040602060303" pitchFamily="34" charset="0"/>
                <a:cs typeface="Arial" panose="020B0604020202020204" pitchFamily="34" charset="0"/>
              </a:rPr>
              <a:t>eg</a:t>
            </a:r>
            <a:r>
              <a:rPr lang="en-US" sz="1800" dirty="0">
                <a:solidFill>
                  <a:srgbClr val="000000"/>
                </a:solidFill>
                <a:effectLst/>
                <a:latin typeface="Arial" panose="020B0604020202020204" pitchFamily="34" charset="0"/>
                <a:ea typeface="Nokia Pure Text Light" panose="020B0304040602060303" pitchFamily="34" charset="0"/>
                <a:cs typeface="Arial" panose="020B0604020202020204" pitchFamily="34" charset="0"/>
              </a:rPr>
              <a:t> to mark/block spam numbers </a:t>
            </a:r>
            <a:endParaRPr lang="en-US" sz="1800" dirty="0">
              <a:effectLst/>
              <a:latin typeface="Arial" panose="020B0604020202020204" pitchFamily="34" charset="0"/>
              <a:ea typeface="Nokia Pure Text Light" panose="020B0304040602060303" pitchFamily="34" charset="0"/>
              <a:cs typeface="Arial" panose="020B0604020202020204" pitchFamily="34" charset="0"/>
            </a:endParaRPr>
          </a:p>
          <a:p>
            <a:pPr marL="342900" lvl="0" indent="-342900">
              <a:buFont typeface="Wingdings" panose="05000000000000000000" pitchFamily="2" charset="2"/>
              <a:buChar char=""/>
            </a:pPr>
            <a:r>
              <a:rPr lang="en-US" sz="1800" dirty="0">
                <a:solidFill>
                  <a:srgbClr val="000000"/>
                </a:solidFill>
                <a:effectLst/>
                <a:latin typeface="Arial" panose="020B0604020202020204" pitchFamily="34" charset="0"/>
                <a:ea typeface="Nokia Pure Text Light" panose="020B0304040602060303" pitchFamily="34" charset="0"/>
                <a:cs typeface="Arial" panose="020B0604020202020204" pitchFamily="34" charset="0"/>
              </a:rPr>
              <a:t>Call quality/rating feedback (</a:t>
            </a:r>
            <a:r>
              <a:rPr lang="en-US" sz="1800" dirty="0" err="1">
                <a:solidFill>
                  <a:srgbClr val="000000"/>
                </a:solidFill>
                <a:effectLst/>
                <a:latin typeface="Arial" panose="020B0604020202020204" pitchFamily="34" charset="0"/>
                <a:ea typeface="Nokia Pure Text Light" panose="020B0304040602060303" pitchFamily="34" charset="0"/>
                <a:cs typeface="Arial" panose="020B0604020202020204" pitchFamily="34" charset="0"/>
              </a:rPr>
              <a:t>eg</a:t>
            </a:r>
            <a:r>
              <a:rPr lang="en-US" sz="1800" dirty="0">
                <a:solidFill>
                  <a:srgbClr val="000000"/>
                </a:solidFill>
                <a:effectLst/>
                <a:latin typeface="Arial" panose="020B0604020202020204" pitchFamily="34" charset="0"/>
                <a:ea typeface="Nokia Pure Text Light" panose="020B0304040602060303" pitchFamily="34" charset="0"/>
                <a:cs typeface="Arial" panose="020B0604020202020204" pitchFamily="34" charset="0"/>
              </a:rPr>
              <a:t> from “poor” to “excellent”) can help the network to improve its </a:t>
            </a:r>
            <a:r>
              <a:rPr lang="en-US" sz="1800" dirty="0" err="1">
                <a:solidFill>
                  <a:srgbClr val="000000"/>
                </a:solidFill>
                <a:effectLst/>
                <a:latin typeface="Arial" panose="020B0604020202020204" pitchFamily="34" charset="0"/>
                <a:ea typeface="Nokia Pure Text Light" panose="020B0304040602060303" pitchFamily="34" charset="0"/>
                <a:cs typeface="Arial" panose="020B0604020202020204" pitchFamily="34" charset="0"/>
              </a:rPr>
              <a:t>QoE</a:t>
            </a:r>
            <a:endParaRPr lang="en-US" sz="1800" dirty="0">
              <a:effectLst/>
              <a:latin typeface="Arial" panose="020B0604020202020204" pitchFamily="34" charset="0"/>
              <a:ea typeface="Nokia Pure Text Light" panose="020B0304040602060303" pitchFamily="34" charset="0"/>
              <a:cs typeface="Arial" panose="020B0604020202020204" pitchFamily="34" charset="0"/>
            </a:endParaRPr>
          </a:p>
          <a:p>
            <a:pPr marL="342900" lvl="0" indent="-342900">
              <a:buFont typeface="Wingdings" panose="05000000000000000000" pitchFamily="2" charset="2"/>
              <a:buChar char=""/>
            </a:pPr>
            <a:r>
              <a:rPr lang="en-US" sz="1800" dirty="0">
                <a:solidFill>
                  <a:srgbClr val="000000"/>
                </a:solidFill>
                <a:effectLst/>
                <a:latin typeface="Arial" panose="020B0604020202020204" pitchFamily="34" charset="0"/>
                <a:ea typeface="Nokia Pure Text Light" panose="020B0304040602060303" pitchFamily="34" charset="0"/>
                <a:cs typeface="Arial" panose="020B0604020202020204" pitchFamily="34" charset="0"/>
              </a:rPr>
              <a:t>Rating of IMS Data Channel applications in the DC app catalogue</a:t>
            </a:r>
          </a:p>
          <a:p>
            <a:pPr marL="342900" lvl="0" indent="-342900">
              <a:buFont typeface="Wingdings" panose="05000000000000000000" pitchFamily="2" charset="2"/>
              <a:buChar char=""/>
            </a:pPr>
            <a:r>
              <a:rPr lang="en-US" sz="1800" dirty="0">
                <a:solidFill>
                  <a:srgbClr val="000000"/>
                </a:solidFill>
                <a:latin typeface="Arial" panose="020B0604020202020204" pitchFamily="34" charset="0"/>
                <a:ea typeface="Nokia Pure Text Light" panose="020B0304040602060303" pitchFamily="34" charset="0"/>
                <a:cs typeface="Arial" panose="020B0604020202020204" pitchFamily="34" charset="0"/>
              </a:rPr>
              <a:t>Generic surveys (</a:t>
            </a:r>
            <a:r>
              <a:rPr lang="en-US" sz="1800" dirty="0" err="1">
                <a:solidFill>
                  <a:srgbClr val="000000"/>
                </a:solidFill>
                <a:latin typeface="Arial" panose="020B0604020202020204" pitchFamily="34" charset="0"/>
                <a:ea typeface="Nokia Pure Text Light" panose="020B0304040602060303" pitchFamily="34" charset="0"/>
                <a:cs typeface="Arial" panose="020B0604020202020204" pitchFamily="34" charset="0"/>
              </a:rPr>
              <a:t>eg</a:t>
            </a:r>
            <a:r>
              <a:rPr lang="en-US" sz="1800" dirty="0">
                <a:solidFill>
                  <a:srgbClr val="000000"/>
                </a:solidFill>
                <a:latin typeface="Arial" panose="020B0604020202020204" pitchFamily="34" charset="0"/>
                <a:ea typeface="Nokia Pure Text Light" panose="020B0304040602060303" pitchFamily="34" charset="0"/>
                <a:cs typeface="Arial" panose="020B0604020202020204" pitchFamily="34" charset="0"/>
              </a:rPr>
              <a:t> marketing)</a:t>
            </a:r>
            <a:endParaRPr lang="en-US" sz="1800" dirty="0">
              <a:solidFill>
                <a:srgbClr val="000000"/>
              </a:solidFill>
              <a:effectLst/>
              <a:latin typeface="Arial" panose="020B0604020202020204" pitchFamily="34" charset="0"/>
              <a:ea typeface="Nokia Pure Text Light" panose="020B0304040602060303" pitchFamily="34" charset="0"/>
              <a:cs typeface="Arial" panose="020B0604020202020204" pitchFamily="34" charset="0"/>
            </a:endParaRPr>
          </a:p>
          <a:p>
            <a:pPr marL="342900" lvl="0" indent="-342900">
              <a:buFont typeface="Wingdings" panose="05000000000000000000" pitchFamily="2" charset="2"/>
              <a:buChar char=""/>
            </a:pPr>
            <a:endParaRPr lang="en-US" sz="1800" dirty="0">
              <a:effectLst/>
              <a:latin typeface="Arial" panose="020B0604020202020204" pitchFamily="34" charset="0"/>
              <a:ea typeface="Nokia Pure Text Light" panose="020B0304040602060303" pitchFamily="34" charset="0"/>
              <a:cs typeface="Arial" panose="020B0604020202020204" pitchFamily="34" charset="0"/>
            </a:endParaRP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746542-A95B-C8A3-5AFB-298604CA4DDF}"/>
              </a:ext>
            </a:extLst>
          </p:cNvPr>
          <p:cNvSpPr>
            <a:spLocks noGrp="1"/>
          </p:cNvSpPr>
          <p:nvPr>
            <p:ph type="title"/>
          </p:nvPr>
        </p:nvSpPr>
        <p:spPr/>
        <p:txBody>
          <a:bodyPr/>
          <a:lstStyle/>
          <a:p>
            <a:r>
              <a:rPr lang="en-US" dirty="0"/>
              <a:t>Example use cases</a:t>
            </a:r>
          </a:p>
        </p:txBody>
      </p:sp>
      <p:grpSp>
        <p:nvGrpSpPr>
          <p:cNvPr id="4" name="组合 7">
            <a:extLst>
              <a:ext uri="{FF2B5EF4-FFF2-40B4-BE49-F238E27FC236}">
                <a16:creationId xmlns:a16="http://schemas.microsoft.com/office/drawing/2014/main" id="{FFD733C3-C3B1-A8CE-26B7-35F258E8B652}"/>
              </a:ext>
            </a:extLst>
          </p:cNvPr>
          <p:cNvGrpSpPr>
            <a:grpSpLocks noChangeAspect="1"/>
          </p:cNvGrpSpPr>
          <p:nvPr/>
        </p:nvGrpSpPr>
        <p:grpSpPr>
          <a:xfrm>
            <a:off x="2145765" y="1964840"/>
            <a:ext cx="1888977" cy="3524736"/>
            <a:chOff x="913" y="1839"/>
            <a:chExt cx="4133" cy="7710"/>
          </a:xfrm>
        </p:grpSpPr>
        <p:pic>
          <p:nvPicPr>
            <p:cNvPr id="5" name="图片 25">
              <a:extLst>
                <a:ext uri="{FF2B5EF4-FFF2-40B4-BE49-F238E27FC236}">
                  <a16:creationId xmlns:a16="http://schemas.microsoft.com/office/drawing/2014/main" id="{FF06145D-0F6F-6B12-B93B-98E25CFEBA5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4293" b="10114"/>
            <a:stretch>
              <a:fillRect/>
            </a:stretch>
          </p:blipFill>
          <p:spPr>
            <a:xfrm>
              <a:off x="1087" y="2217"/>
              <a:ext cx="3743" cy="7119"/>
            </a:xfrm>
            <a:prstGeom prst="rect">
              <a:avLst/>
            </a:prstGeom>
            <a:ln>
              <a:noFill/>
            </a:ln>
          </p:spPr>
        </p:pic>
        <p:pic>
          <p:nvPicPr>
            <p:cNvPr id="6" name="图片 3">
              <a:extLst>
                <a:ext uri="{FF2B5EF4-FFF2-40B4-BE49-F238E27FC236}">
                  <a16:creationId xmlns:a16="http://schemas.microsoft.com/office/drawing/2014/main" id="{E8F6AC4E-D0BB-BB7B-9E9D-1BB3DC74E3F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96602"/>
            <a:stretch>
              <a:fillRect/>
            </a:stretch>
          </p:blipFill>
          <p:spPr>
            <a:xfrm>
              <a:off x="1129" y="2274"/>
              <a:ext cx="3701" cy="279"/>
            </a:xfrm>
            <a:prstGeom prst="rect">
              <a:avLst/>
            </a:prstGeom>
            <a:ln>
              <a:noFill/>
            </a:ln>
          </p:spPr>
        </p:pic>
        <p:pic>
          <p:nvPicPr>
            <p:cNvPr id="7" name="图片 18">
              <a:extLst>
                <a:ext uri="{FF2B5EF4-FFF2-40B4-BE49-F238E27FC236}">
                  <a16:creationId xmlns:a16="http://schemas.microsoft.com/office/drawing/2014/main" id="{12FA44C8-A96D-FE6E-3164-E7DE5B6646B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3" y="1839"/>
              <a:ext cx="4133" cy="7710"/>
            </a:xfrm>
            <a:prstGeom prst="rect">
              <a:avLst/>
            </a:prstGeom>
            <a:ln>
              <a:noFill/>
            </a:ln>
          </p:spPr>
        </p:pic>
        <p:sp>
          <p:nvSpPr>
            <p:cNvPr id="8" name="文本框 4">
              <a:extLst>
                <a:ext uri="{FF2B5EF4-FFF2-40B4-BE49-F238E27FC236}">
                  <a16:creationId xmlns:a16="http://schemas.microsoft.com/office/drawing/2014/main" id="{BA10B27B-A835-F8F2-0C03-3DC32FE629CC}"/>
                </a:ext>
              </a:extLst>
            </p:cNvPr>
            <p:cNvSpPr txBox="1"/>
            <p:nvPr/>
          </p:nvSpPr>
          <p:spPr>
            <a:xfrm>
              <a:off x="1140" y="5477"/>
              <a:ext cx="1162" cy="681"/>
            </a:xfrm>
            <a:prstGeom prst="rect">
              <a:avLst/>
            </a:prstGeom>
            <a:noFill/>
            <a:ln>
              <a:noFill/>
            </a:ln>
          </p:spPr>
          <p:txBody>
            <a:bodyPr wrap="square" rtlCol="0">
              <a:spAutoFit/>
            </a:bodyPr>
            <a:lstStyle>
              <a:defPPr>
                <a:defRPr lang="en-GB"/>
              </a:defPPr>
              <a:lvl1pPr marL="0" lvl="0"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1pPr>
              <a:lvl2pPr marL="455930" lvl="1"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2pPr>
              <a:lvl3pPr marL="913130" lvl="2"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3pPr>
              <a:lvl4pPr marL="1370330" lvl="3"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4pPr>
              <a:lvl5pPr marL="1827530" lvl="4"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5pPr>
              <a:lvl6pPr marL="2286000" lvl="5"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6pPr>
              <a:lvl7pPr marL="2743200" lvl="6"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7pPr>
              <a:lvl8pPr marL="3200400" lvl="7"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8pPr>
              <a:lvl9pPr marL="3657600" lvl="8"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9pPr>
            </a:lstStyle>
            <a:p>
              <a:pPr algn="ctr">
                <a:buClrTx/>
                <a:buSzTx/>
                <a:buFontTx/>
              </a:pPr>
              <a:r>
                <a:rPr lang="en-US" altLang="zh-CN" sz="900">
                  <a:solidFill>
                    <a:schemeClr val="bg1"/>
                  </a:solidFill>
                  <a:latin typeface="Arial" panose="020B0604020202020204" pitchFamily="34" charset="0"/>
                  <a:ea typeface="华文行楷" panose="02010800040101010101" pitchFamily="2" charset="-122"/>
                  <a:cs typeface="Arial" panose="020B0604020202020204" pitchFamily="34" charset="0"/>
                  <a:sym typeface="+mn-ea"/>
                </a:rPr>
                <a:t>Subscribe</a:t>
              </a:r>
            </a:p>
          </p:txBody>
        </p:sp>
        <p:sp>
          <p:nvSpPr>
            <p:cNvPr id="9" name="文本框 24">
              <a:extLst>
                <a:ext uri="{FF2B5EF4-FFF2-40B4-BE49-F238E27FC236}">
                  <a16:creationId xmlns:a16="http://schemas.microsoft.com/office/drawing/2014/main" id="{78D08D0F-CDEE-5BC9-8378-117D707C1731}"/>
                </a:ext>
              </a:extLst>
            </p:cNvPr>
            <p:cNvSpPr txBox="1"/>
            <p:nvPr/>
          </p:nvSpPr>
          <p:spPr>
            <a:xfrm>
              <a:off x="1129" y="4632"/>
              <a:ext cx="1106" cy="453"/>
            </a:xfrm>
            <a:prstGeom prst="rect">
              <a:avLst/>
            </a:prstGeom>
            <a:noFill/>
            <a:ln>
              <a:noFill/>
            </a:ln>
          </p:spPr>
          <p:txBody>
            <a:bodyPr wrap="square" rtlCol="0">
              <a:spAutoFit/>
            </a:bodyPr>
            <a:lstStyle>
              <a:defPPr>
                <a:defRPr lang="en-GB"/>
              </a:defPPr>
              <a:lvl1pPr marL="0" lvl="0"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1pPr>
              <a:lvl2pPr marL="455930" lvl="1"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2pPr>
              <a:lvl3pPr marL="913130" lvl="2"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3pPr>
              <a:lvl4pPr marL="1370330" lvl="3"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4pPr>
              <a:lvl5pPr marL="1827530" lvl="4"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5pPr>
              <a:lvl6pPr marL="2286000" lvl="5"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6pPr>
              <a:lvl7pPr marL="2743200" lvl="6"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7pPr>
              <a:lvl8pPr marL="3200400" lvl="7"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8pPr>
              <a:lvl9pPr marL="3657600" lvl="8"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9pPr>
            </a:lstStyle>
            <a:p>
              <a:pPr algn="ctr"/>
              <a:r>
                <a:rPr lang="en-US" altLang="zh-CN" sz="1000">
                  <a:solidFill>
                    <a:schemeClr val="bg1"/>
                  </a:solidFill>
                  <a:latin typeface="Arial" panose="020B0604020202020204" pitchFamily="34" charset="0"/>
                  <a:ea typeface="华文行楷" panose="02010800040101010101" pitchFamily="2" charset="-122"/>
                  <a:cs typeface="Arial" panose="020B0604020202020204" pitchFamily="34" charset="0"/>
                </a:rPr>
                <a:t>Like</a:t>
              </a:r>
            </a:p>
          </p:txBody>
        </p:sp>
        <p:sp>
          <p:nvSpPr>
            <p:cNvPr id="10" name="iconfont-1177-866408">
              <a:extLst>
                <a:ext uri="{FF2B5EF4-FFF2-40B4-BE49-F238E27FC236}">
                  <a16:creationId xmlns:a16="http://schemas.microsoft.com/office/drawing/2014/main" id="{0E3BF06A-3CFC-1F65-7C07-5440F5047368}"/>
                </a:ext>
              </a:extLst>
            </p:cNvPr>
            <p:cNvSpPr/>
            <p:nvPr/>
          </p:nvSpPr>
          <p:spPr>
            <a:xfrm>
              <a:off x="1490" y="5139"/>
              <a:ext cx="380" cy="357"/>
            </a:xfrm>
            <a:custGeom>
              <a:avLst/>
              <a:gdLst>
                <a:gd name="T0" fmla="*/ 12800 w 12800"/>
                <a:gd name="T1" fmla="*/ 6400 h 12800"/>
                <a:gd name="T2" fmla="*/ 6400 w 12800"/>
                <a:gd name="T3" fmla="*/ 0 h 12800"/>
                <a:gd name="T4" fmla="*/ 0 w 12800"/>
                <a:gd name="T5" fmla="*/ 6400 h 12800"/>
                <a:gd name="T6" fmla="*/ 6400 w 12800"/>
                <a:gd name="T7" fmla="*/ 12800 h 12800"/>
                <a:gd name="T8" fmla="*/ 12800 w 12800"/>
                <a:gd name="T9" fmla="*/ 6400 h 12800"/>
                <a:gd name="T10" fmla="*/ 5361 w 12800"/>
                <a:gd name="T11" fmla="*/ 8408 h 12800"/>
                <a:gd name="T12" fmla="*/ 5267 w 12800"/>
                <a:gd name="T13" fmla="*/ 8897 h 12800"/>
                <a:gd name="T14" fmla="*/ 4296 w 12800"/>
                <a:gd name="T15" fmla="*/ 9480 h 12800"/>
                <a:gd name="T16" fmla="*/ 3788 w 12800"/>
                <a:gd name="T17" fmla="*/ 9299 h 12800"/>
                <a:gd name="T18" fmla="*/ 3650 w 12800"/>
                <a:gd name="T19" fmla="*/ 8922 h 12800"/>
                <a:gd name="T20" fmla="*/ 4208 w 12800"/>
                <a:gd name="T21" fmla="*/ 8245 h 12800"/>
                <a:gd name="T22" fmla="*/ 4590 w 12800"/>
                <a:gd name="T23" fmla="*/ 8163 h 12800"/>
                <a:gd name="T24" fmla="*/ 5085 w 12800"/>
                <a:gd name="T25" fmla="*/ 8251 h 12800"/>
                <a:gd name="T26" fmla="*/ 5085 w 12800"/>
                <a:gd name="T27" fmla="*/ 4439 h 12800"/>
                <a:gd name="T28" fmla="*/ 8728 w 12800"/>
                <a:gd name="T29" fmla="*/ 3554 h 12800"/>
                <a:gd name="T30" fmla="*/ 8728 w 12800"/>
                <a:gd name="T31" fmla="*/ 7517 h 12800"/>
                <a:gd name="T32" fmla="*/ 8415 w 12800"/>
                <a:gd name="T33" fmla="*/ 8276 h 12800"/>
                <a:gd name="T34" fmla="*/ 7638 w 12800"/>
                <a:gd name="T35" fmla="*/ 8596 h 12800"/>
                <a:gd name="T36" fmla="*/ 7136 w 12800"/>
                <a:gd name="T37" fmla="*/ 8414 h 12800"/>
                <a:gd name="T38" fmla="*/ 6998 w 12800"/>
                <a:gd name="T39" fmla="*/ 8038 h 12800"/>
                <a:gd name="T40" fmla="*/ 7431 w 12800"/>
                <a:gd name="T41" fmla="*/ 7417 h 12800"/>
                <a:gd name="T42" fmla="*/ 7920 w 12800"/>
                <a:gd name="T43" fmla="*/ 7273 h 12800"/>
                <a:gd name="T44" fmla="*/ 8453 w 12800"/>
                <a:gd name="T45" fmla="*/ 7367 h 12800"/>
                <a:gd name="T46" fmla="*/ 8453 w 12800"/>
                <a:gd name="T47" fmla="*/ 4583 h 12800"/>
                <a:gd name="T48" fmla="*/ 5361 w 12800"/>
                <a:gd name="T49" fmla="*/ 5354 h 12800"/>
                <a:gd name="T50" fmla="*/ 5361 w 12800"/>
                <a:gd name="T51" fmla="*/ 8408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800" h="12800">
                  <a:moveTo>
                    <a:pt x="12800" y="6400"/>
                  </a:moveTo>
                  <a:cubicBezTo>
                    <a:pt x="12800" y="2865"/>
                    <a:pt x="9935" y="0"/>
                    <a:pt x="6400" y="0"/>
                  </a:cubicBezTo>
                  <a:cubicBezTo>
                    <a:pt x="2865" y="0"/>
                    <a:pt x="0" y="2865"/>
                    <a:pt x="0" y="6400"/>
                  </a:cubicBezTo>
                  <a:cubicBezTo>
                    <a:pt x="0" y="9935"/>
                    <a:pt x="2865" y="12800"/>
                    <a:pt x="6400" y="12800"/>
                  </a:cubicBezTo>
                  <a:cubicBezTo>
                    <a:pt x="9935" y="12800"/>
                    <a:pt x="12800" y="9935"/>
                    <a:pt x="12800" y="6400"/>
                  </a:cubicBezTo>
                  <a:close/>
                  <a:moveTo>
                    <a:pt x="5361" y="8408"/>
                  </a:moveTo>
                  <a:cubicBezTo>
                    <a:pt x="5361" y="8564"/>
                    <a:pt x="5318" y="8784"/>
                    <a:pt x="5267" y="8897"/>
                  </a:cubicBezTo>
                  <a:cubicBezTo>
                    <a:pt x="5123" y="9211"/>
                    <a:pt x="4665" y="9480"/>
                    <a:pt x="4296" y="9480"/>
                  </a:cubicBezTo>
                  <a:cubicBezTo>
                    <a:pt x="4070" y="9480"/>
                    <a:pt x="3894" y="9417"/>
                    <a:pt x="3788" y="9299"/>
                  </a:cubicBezTo>
                  <a:cubicBezTo>
                    <a:pt x="3706" y="9199"/>
                    <a:pt x="3650" y="9054"/>
                    <a:pt x="3650" y="8922"/>
                  </a:cubicBezTo>
                  <a:cubicBezTo>
                    <a:pt x="3650" y="8640"/>
                    <a:pt x="3863" y="8383"/>
                    <a:pt x="4208" y="8245"/>
                  </a:cubicBezTo>
                  <a:cubicBezTo>
                    <a:pt x="4346" y="8189"/>
                    <a:pt x="4471" y="8163"/>
                    <a:pt x="4590" y="8163"/>
                  </a:cubicBezTo>
                  <a:cubicBezTo>
                    <a:pt x="4784" y="8163"/>
                    <a:pt x="4960" y="8195"/>
                    <a:pt x="5085" y="8251"/>
                  </a:cubicBezTo>
                  <a:lnTo>
                    <a:pt x="5085" y="4439"/>
                  </a:lnTo>
                  <a:lnTo>
                    <a:pt x="8728" y="3554"/>
                  </a:lnTo>
                  <a:lnTo>
                    <a:pt x="8728" y="7517"/>
                  </a:lnTo>
                  <a:cubicBezTo>
                    <a:pt x="8728" y="7831"/>
                    <a:pt x="8622" y="8081"/>
                    <a:pt x="8415" y="8276"/>
                  </a:cubicBezTo>
                  <a:cubicBezTo>
                    <a:pt x="8189" y="8477"/>
                    <a:pt x="7907" y="8596"/>
                    <a:pt x="7638" y="8596"/>
                  </a:cubicBezTo>
                  <a:cubicBezTo>
                    <a:pt x="7412" y="8596"/>
                    <a:pt x="7242" y="8533"/>
                    <a:pt x="7136" y="8414"/>
                  </a:cubicBezTo>
                  <a:cubicBezTo>
                    <a:pt x="7055" y="8314"/>
                    <a:pt x="6998" y="8170"/>
                    <a:pt x="6998" y="8038"/>
                  </a:cubicBezTo>
                  <a:cubicBezTo>
                    <a:pt x="6998" y="7793"/>
                    <a:pt x="7161" y="7561"/>
                    <a:pt x="7431" y="7417"/>
                  </a:cubicBezTo>
                  <a:cubicBezTo>
                    <a:pt x="7575" y="7342"/>
                    <a:pt x="7801" y="7273"/>
                    <a:pt x="7920" y="7273"/>
                  </a:cubicBezTo>
                  <a:cubicBezTo>
                    <a:pt x="8115" y="7273"/>
                    <a:pt x="8303" y="7304"/>
                    <a:pt x="8453" y="7367"/>
                  </a:cubicBezTo>
                  <a:lnTo>
                    <a:pt x="8453" y="4583"/>
                  </a:lnTo>
                  <a:lnTo>
                    <a:pt x="5361" y="5354"/>
                  </a:lnTo>
                  <a:lnTo>
                    <a:pt x="5361" y="840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GB"/>
              </a:defPPr>
              <a:lvl1pPr marL="0" lvl="0" indent="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1pPr>
              <a:lvl2pPr marL="455930" lvl="1"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2pPr>
              <a:lvl3pPr marL="913130" lvl="2"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3pPr>
              <a:lvl4pPr marL="1370330" lvl="3"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4pPr>
              <a:lvl5pPr marL="1827530" lvl="4"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5pPr>
              <a:lvl6pPr marL="2286000" lvl="5"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6pPr>
              <a:lvl7pPr marL="2743200" lvl="6"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7pPr>
              <a:lvl8pPr marL="3200400" lvl="7"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8pPr>
              <a:lvl9pPr marL="3657600" lvl="8"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9pPr>
            </a:lstStyle>
            <a:p>
              <a:pPr algn="ctr"/>
              <a:endParaRPr lang="en-US"/>
            </a:p>
          </p:txBody>
        </p:sp>
        <p:sp>
          <p:nvSpPr>
            <p:cNvPr id="11" name="文本框 6">
              <a:extLst>
                <a:ext uri="{FF2B5EF4-FFF2-40B4-BE49-F238E27FC236}">
                  <a16:creationId xmlns:a16="http://schemas.microsoft.com/office/drawing/2014/main" id="{2F7987A6-8C3A-A7AB-8C87-D9FCCC983021}"/>
                </a:ext>
              </a:extLst>
            </p:cNvPr>
            <p:cNvSpPr txBox="1"/>
            <p:nvPr/>
          </p:nvSpPr>
          <p:spPr>
            <a:xfrm>
              <a:off x="1172" y="6329"/>
              <a:ext cx="1106" cy="453"/>
            </a:xfrm>
            <a:prstGeom prst="rect">
              <a:avLst/>
            </a:prstGeom>
            <a:noFill/>
            <a:ln>
              <a:noFill/>
            </a:ln>
          </p:spPr>
          <p:txBody>
            <a:bodyPr wrap="square" rtlCol="0">
              <a:spAutoFit/>
            </a:bodyPr>
            <a:lstStyle>
              <a:defPPr>
                <a:defRPr lang="en-GB"/>
              </a:defPPr>
              <a:lvl1pPr marL="0" lvl="0"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1pPr>
              <a:lvl2pPr marL="455930" lvl="1"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2pPr>
              <a:lvl3pPr marL="913130" lvl="2"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3pPr>
              <a:lvl4pPr marL="1370330" lvl="3"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4pPr>
              <a:lvl5pPr marL="1827530" lvl="4"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5pPr>
              <a:lvl6pPr marL="2286000" lvl="5"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6pPr>
              <a:lvl7pPr marL="2743200" lvl="6"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7pPr>
              <a:lvl8pPr marL="3200400" lvl="7"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8pPr>
              <a:lvl9pPr marL="3657600" lvl="8"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9pPr>
            </a:lstStyle>
            <a:p>
              <a:pPr algn="ctr">
                <a:buClrTx/>
                <a:buSzTx/>
                <a:buFontTx/>
              </a:pPr>
              <a:r>
                <a:rPr lang="en-US" altLang="zh-CN" sz="1000">
                  <a:solidFill>
                    <a:schemeClr val="bg1"/>
                  </a:solidFill>
                  <a:latin typeface="Arial" panose="020B0604020202020204" pitchFamily="34" charset="0"/>
                  <a:ea typeface="华文行楷" panose="02010800040101010101" pitchFamily="2" charset="-122"/>
                  <a:cs typeface="Arial" panose="020B0604020202020204" pitchFamily="34" charset="0"/>
                </a:rPr>
                <a:t>Dislike</a:t>
              </a:r>
            </a:p>
          </p:txBody>
        </p:sp>
        <p:sp>
          <p:nvSpPr>
            <p:cNvPr id="12" name="iconfont-11253-5327587">
              <a:extLst>
                <a:ext uri="{FF2B5EF4-FFF2-40B4-BE49-F238E27FC236}">
                  <a16:creationId xmlns:a16="http://schemas.microsoft.com/office/drawing/2014/main" id="{DFA97ED0-4155-A46C-64C8-91C700DD0299}"/>
                </a:ext>
              </a:extLst>
            </p:cNvPr>
            <p:cNvSpPr/>
            <p:nvPr/>
          </p:nvSpPr>
          <p:spPr>
            <a:xfrm>
              <a:off x="1828" y="5079"/>
              <a:ext cx="156" cy="152"/>
            </a:xfrm>
            <a:custGeom>
              <a:avLst/>
              <a:gdLst>
                <a:gd name="T0" fmla="*/ 8368 w 8368"/>
                <a:gd name="T1" fmla="*/ 3614 h 8368"/>
                <a:gd name="T2" fmla="*/ 8368 w 8368"/>
                <a:gd name="T3" fmla="*/ 4755 h 8368"/>
                <a:gd name="T4" fmla="*/ 8202 w 8368"/>
                <a:gd name="T5" fmla="*/ 5159 h 8368"/>
                <a:gd name="T6" fmla="*/ 7798 w 8368"/>
                <a:gd name="T7" fmla="*/ 5325 h 8368"/>
                <a:gd name="T8" fmla="*/ 5325 w 8368"/>
                <a:gd name="T9" fmla="*/ 5325 h 8368"/>
                <a:gd name="T10" fmla="*/ 5325 w 8368"/>
                <a:gd name="T11" fmla="*/ 7798 h 8368"/>
                <a:gd name="T12" fmla="*/ 5159 w 8368"/>
                <a:gd name="T13" fmla="*/ 8201 h 8368"/>
                <a:gd name="T14" fmla="*/ 4755 w 8368"/>
                <a:gd name="T15" fmla="*/ 8368 h 8368"/>
                <a:gd name="T16" fmla="*/ 3614 w 8368"/>
                <a:gd name="T17" fmla="*/ 8368 h 8368"/>
                <a:gd name="T18" fmla="*/ 3210 w 8368"/>
                <a:gd name="T19" fmla="*/ 8201 h 8368"/>
                <a:gd name="T20" fmla="*/ 3044 w 8368"/>
                <a:gd name="T21" fmla="*/ 7798 h 8368"/>
                <a:gd name="T22" fmla="*/ 3044 w 8368"/>
                <a:gd name="T23" fmla="*/ 5325 h 8368"/>
                <a:gd name="T24" fmla="*/ 570 w 8368"/>
                <a:gd name="T25" fmla="*/ 5325 h 8368"/>
                <a:gd name="T26" fmla="*/ 167 w 8368"/>
                <a:gd name="T27" fmla="*/ 5159 h 8368"/>
                <a:gd name="T28" fmla="*/ 0 w 8368"/>
                <a:gd name="T29" fmla="*/ 4755 h 8368"/>
                <a:gd name="T30" fmla="*/ 0 w 8368"/>
                <a:gd name="T31" fmla="*/ 3614 h 8368"/>
                <a:gd name="T32" fmla="*/ 167 w 8368"/>
                <a:gd name="T33" fmla="*/ 3210 h 8368"/>
                <a:gd name="T34" fmla="*/ 570 w 8368"/>
                <a:gd name="T35" fmla="*/ 3044 h 8368"/>
                <a:gd name="T36" fmla="*/ 3043 w 8368"/>
                <a:gd name="T37" fmla="*/ 3044 h 8368"/>
                <a:gd name="T38" fmla="*/ 3043 w 8368"/>
                <a:gd name="T39" fmla="*/ 570 h 8368"/>
                <a:gd name="T40" fmla="*/ 3209 w 8368"/>
                <a:gd name="T41" fmla="*/ 167 h 8368"/>
                <a:gd name="T42" fmla="*/ 3613 w 8368"/>
                <a:gd name="T43" fmla="*/ 0 h 8368"/>
                <a:gd name="T44" fmla="*/ 4754 w 8368"/>
                <a:gd name="T45" fmla="*/ 0 h 8368"/>
                <a:gd name="T46" fmla="*/ 5158 w 8368"/>
                <a:gd name="T47" fmla="*/ 167 h 8368"/>
                <a:gd name="T48" fmla="*/ 5324 w 8368"/>
                <a:gd name="T49" fmla="*/ 570 h 8368"/>
                <a:gd name="T50" fmla="*/ 5324 w 8368"/>
                <a:gd name="T51" fmla="*/ 3043 h 8368"/>
                <a:gd name="T52" fmla="*/ 7797 w 8368"/>
                <a:gd name="T53" fmla="*/ 3043 h 8368"/>
                <a:gd name="T54" fmla="*/ 8200 w 8368"/>
                <a:gd name="T55" fmla="*/ 3209 h 8368"/>
                <a:gd name="T56" fmla="*/ 8368 w 8368"/>
                <a:gd name="T57" fmla="*/ 3614 h 8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368" h="8368">
                  <a:moveTo>
                    <a:pt x="8368" y="3614"/>
                  </a:moveTo>
                  <a:lnTo>
                    <a:pt x="8368" y="4755"/>
                  </a:lnTo>
                  <a:cubicBezTo>
                    <a:pt x="8368" y="4914"/>
                    <a:pt x="8313" y="5049"/>
                    <a:pt x="8202" y="5159"/>
                  </a:cubicBezTo>
                  <a:cubicBezTo>
                    <a:pt x="8090" y="5270"/>
                    <a:pt x="7955" y="5325"/>
                    <a:pt x="7798" y="5325"/>
                  </a:cubicBezTo>
                  <a:lnTo>
                    <a:pt x="5325" y="5325"/>
                  </a:lnTo>
                  <a:lnTo>
                    <a:pt x="5325" y="7798"/>
                  </a:lnTo>
                  <a:cubicBezTo>
                    <a:pt x="5325" y="7957"/>
                    <a:pt x="5270" y="8091"/>
                    <a:pt x="5159" y="8201"/>
                  </a:cubicBezTo>
                  <a:cubicBezTo>
                    <a:pt x="5048" y="8313"/>
                    <a:pt x="4913" y="8368"/>
                    <a:pt x="4755" y="8368"/>
                  </a:cubicBezTo>
                  <a:lnTo>
                    <a:pt x="3614" y="8368"/>
                  </a:lnTo>
                  <a:cubicBezTo>
                    <a:pt x="3455" y="8368"/>
                    <a:pt x="3320" y="8313"/>
                    <a:pt x="3210" y="8201"/>
                  </a:cubicBezTo>
                  <a:cubicBezTo>
                    <a:pt x="3099" y="8090"/>
                    <a:pt x="3044" y="7955"/>
                    <a:pt x="3044" y="7798"/>
                  </a:cubicBezTo>
                  <a:lnTo>
                    <a:pt x="3044" y="5325"/>
                  </a:lnTo>
                  <a:lnTo>
                    <a:pt x="570" y="5325"/>
                  </a:lnTo>
                  <a:cubicBezTo>
                    <a:pt x="412" y="5325"/>
                    <a:pt x="277" y="5270"/>
                    <a:pt x="167" y="5159"/>
                  </a:cubicBezTo>
                  <a:cubicBezTo>
                    <a:pt x="55" y="5048"/>
                    <a:pt x="0" y="4913"/>
                    <a:pt x="0" y="4755"/>
                  </a:cubicBezTo>
                  <a:lnTo>
                    <a:pt x="0" y="3614"/>
                  </a:lnTo>
                  <a:cubicBezTo>
                    <a:pt x="0" y="3455"/>
                    <a:pt x="55" y="3320"/>
                    <a:pt x="167" y="3210"/>
                  </a:cubicBezTo>
                  <a:cubicBezTo>
                    <a:pt x="278" y="3099"/>
                    <a:pt x="413" y="3044"/>
                    <a:pt x="570" y="3044"/>
                  </a:cubicBezTo>
                  <a:lnTo>
                    <a:pt x="3043" y="3044"/>
                  </a:lnTo>
                  <a:lnTo>
                    <a:pt x="3043" y="570"/>
                  </a:lnTo>
                  <a:cubicBezTo>
                    <a:pt x="3043" y="412"/>
                    <a:pt x="3098" y="277"/>
                    <a:pt x="3209" y="167"/>
                  </a:cubicBezTo>
                  <a:cubicBezTo>
                    <a:pt x="3320" y="55"/>
                    <a:pt x="3455" y="0"/>
                    <a:pt x="3613" y="0"/>
                  </a:cubicBezTo>
                  <a:lnTo>
                    <a:pt x="4754" y="0"/>
                  </a:lnTo>
                  <a:cubicBezTo>
                    <a:pt x="4913" y="0"/>
                    <a:pt x="5048" y="55"/>
                    <a:pt x="5158" y="167"/>
                  </a:cubicBezTo>
                  <a:cubicBezTo>
                    <a:pt x="5269" y="278"/>
                    <a:pt x="5324" y="413"/>
                    <a:pt x="5324" y="570"/>
                  </a:cubicBezTo>
                  <a:lnTo>
                    <a:pt x="5324" y="3043"/>
                  </a:lnTo>
                  <a:lnTo>
                    <a:pt x="7797" y="3043"/>
                  </a:lnTo>
                  <a:cubicBezTo>
                    <a:pt x="7955" y="3043"/>
                    <a:pt x="8090" y="3098"/>
                    <a:pt x="8200" y="3209"/>
                  </a:cubicBezTo>
                  <a:cubicBezTo>
                    <a:pt x="8313" y="3320"/>
                    <a:pt x="8368" y="3455"/>
                    <a:pt x="8368" y="361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GB"/>
              </a:defPPr>
              <a:lvl1pPr marL="0" lvl="0" indent="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1pPr>
              <a:lvl2pPr marL="455930" lvl="1"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2pPr>
              <a:lvl3pPr marL="913130" lvl="2"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3pPr>
              <a:lvl4pPr marL="1370330" lvl="3"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4pPr>
              <a:lvl5pPr marL="1827530" lvl="4"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5pPr>
              <a:lvl6pPr marL="2286000" lvl="5"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6pPr>
              <a:lvl7pPr marL="2743200" lvl="6"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7pPr>
              <a:lvl8pPr marL="3200400" lvl="7"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8pPr>
              <a:lvl9pPr marL="3657600" lvl="8"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9pPr>
            </a:lstStyle>
            <a:p>
              <a:pPr algn="ctr"/>
              <a:endParaRPr lang="en-US"/>
            </a:p>
          </p:txBody>
        </p:sp>
        <p:pic>
          <p:nvPicPr>
            <p:cNvPr id="13" name="图片 9">
              <a:extLst>
                <a:ext uri="{FF2B5EF4-FFF2-40B4-BE49-F238E27FC236}">
                  <a16:creationId xmlns:a16="http://schemas.microsoft.com/office/drawing/2014/main" id="{25AA3714-CD54-C5C5-38A7-04D3B83A3DA7}"/>
                </a:ext>
              </a:extLst>
            </p:cNvPr>
            <p:cNvPicPr>
              <a:picLocks noChangeAspect="1"/>
            </p:cNvPicPr>
            <p:nvPr/>
          </p:nvPicPr>
          <p:blipFill>
            <a:blip r:embed="rId5">
              <a:clrChange>
                <a:clrFrom>
                  <a:srgbClr val="000000">
                    <a:alpha val="100000"/>
                  </a:srgbClr>
                </a:clrFrom>
                <a:clrTo>
                  <a:srgbClr val="000000">
                    <a:alpha val="100000"/>
                    <a:alpha val="0"/>
                  </a:srgbClr>
                </a:clrTo>
              </a:clrChange>
            </a:blip>
            <a:stretch>
              <a:fillRect/>
            </a:stretch>
          </p:blipFill>
          <p:spPr>
            <a:xfrm>
              <a:off x="1546" y="4306"/>
              <a:ext cx="358" cy="342"/>
            </a:xfrm>
            <a:prstGeom prst="rect">
              <a:avLst/>
            </a:prstGeom>
          </p:spPr>
        </p:pic>
        <p:pic>
          <p:nvPicPr>
            <p:cNvPr id="14" name="图片 28">
              <a:extLst>
                <a:ext uri="{FF2B5EF4-FFF2-40B4-BE49-F238E27FC236}">
                  <a16:creationId xmlns:a16="http://schemas.microsoft.com/office/drawing/2014/main" id="{148AC1F7-565A-C027-B757-55D641A72EFE}"/>
                </a:ext>
              </a:extLst>
            </p:cNvPr>
            <p:cNvPicPr>
              <a:picLocks noChangeAspect="1"/>
            </p:cNvPicPr>
            <p:nvPr/>
          </p:nvPicPr>
          <p:blipFill>
            <a:blip r:embed="rId6">
              <a:clrChange>
                <a:clrFrom>
                  <a:srgbClr val="000000">
                    <a:alpha val="100000"/>
                  </a:srgbClr>
                </a:clrFrom>
                <a:clrTo>
                  <a:srgbClr val="000000">
                    <a:alpha val="100000"/>
                    <a:alpha val="0"/>
                  </a:srgbClr>
                </a:clrTo>
              </a:clrChange>
            </a:blip>
            <a:stretch>
              <a:fillRect/>
            </a:stretch>
          </p:blipFill>
          <p:spPr>
            <a:xfrm>
              <a:off x="1493" y="5976"/>
              <a:ext cx="374" cy="374"/>
            </a:xfrm>
            <a:prstGeom prst="rect">
              <a:avLst/>
            </a:prstGeom>
          </p:spPr>
        </p:pic>
      </p:grpSp>
      <p:sp>
        <p:nvSpPr>
          <p:cNvPr id="15" name="TextBox 14">
            <a:extLst>
              <a:ext uri="{FF2B5EF4-FFF2-40B4-BE49-F238E27FC236}">
                <a16:creationId xmlns:a16="http://schemas.microsoft.com/office/drawing/2014/main" id="{68203D93-22DC-A968-853C-645912FB64D0}"/>
              </a:ext>
            </a:extLst>
          </p:cNvPr>
          <p:cNvSpPr txBox="1"/>
          <p:nvPr/>
        </p:nvSpPr>
        <p:spPr>
          <a:xfrm>
            <a:off x="1931670" y="5473138"/>
            <a:ext cx="2778920" cy="261610"/>
          </a:xfrm>
          <a:prstGeom prst="rect">
            <a:avLst/>
          </a:prstGeom>
          <a:noFill/>
          <a:ln>
            <a:noFill/>
          </a:ln>
        </p:spPr>
        <p:txBody>
          <a:bodyPr wrap="square">
            <a:spAutoFit/>
          </a:bodyPr>
          <a:lstStyle/>
          <a:p>
            <a:r>
              <a:rPr lang="en-US" sz="1050" dirty="0">
                <a:solidFill>
                  <a:schemeClr val="tx1">
                    <a:lumMod val="10000"/>
                  </a:schemeClr>
                </a:solidFill>
              </a:rPr>
              <a:t>From </a:t>
            </a:r>
            <a:r>
              <a:rPr lang="en-GB" sz="1050" dirty="0">
                <a:solidFill>
                  <a:schemeClr val="tx1">
                    <a:lumMod val="10000"/>
                  </a:schemeClr>
                </a:solidFill>
                <a:hlinkClick r:id="rId7">
                  <a:extLst>
                    <a:ext uri="{A12FA001-AC4F-418D-AE19-62706E023703}">
                      <ahyp:hlinkClr xmlns:ahyp="http://schemas.microsoft.com/office/drawing/2018/hyperlinkcolor" val="tx"/>
                    </a:ext>
                  </a:extLst>
                </a:hlinkClick>
              </a:rPr>
              <a:t>S1-232190</a:t>
            </a:r>
            <a:r>
              <a:rPr lang="en-US" sz="1050" dirty="0">
                <a:solidFill>
                  <a:schemeClr val="tx1">
                    <a:lumMod val="10000"/>
                  </a:schemeClr>
                </a:solidFill>
              </a:rPr>
              <a:t> WID proposal</a:t>
            </a:r>
          </a:p>
        </p:txBody>
      </p:sp>
      <p:pic>
        <p:nvPicPr>
          <p:cNvPr id="16" name="Picture 15" descr="Screens screenshots of a phone&#10;&#10;Description automatically generated">
            <a:extLst>
              <a:ext uri="{FF2B5EF4-FFF2-40B4-BE49-F238E27FC236}">
                <a16:creationId xmlns:a16="http://schemas.microsoft.com/office/drawing/2014/main" id="{33AFBA81-131D-D117-BA5E-D94693CAF091}"/>
              </a:ext>
            </a:extLst>
          </p:cNvPr>
          <p:cNvPicPr>
            <a:picLocks noChangeAspect="1"/>
          </p:cNvPicPr>
          <p:nvPr/>
        </p:nvPicPr>
        <p:blipFill rotWithShape="1">
          <a:blip r:embed="rId8">
            <a:extLst>
              <a:ext uri="{28A0092B-C50C-407E-A947-70E740481C1C}">
                <a14:useLocalDpi xmlns:a14="http://schemas.microsoft.com/office/drawing/2010/main" val="0"/>
              </a:ext>
            </a:extLst>
          </a:blip>
          <a:srcRect l="703" t="-1102" r="71172" b="1102"/>
          <a:stretch/>
        </p:blipFill>
        <p:spPr>
          <a:xfrm>
            <a:off x="5030066" y="1859597"/>
            <a:ext cx="1839449" cy="3678897"/>
          </a:xfrm>
          <a:prstGeom prst="rect">
            <a:avLst/>
          </a:prstGeom>
        </p:spPr>
      </p:pic>
      <p:sp>
        <p:nvSpPr>
          <p:cNvPr id="17" name="TextBox 16">
            <a:extLst>
              <a:ext uri="{FF2B5EF4-FFF2-40B4-BE49-F238E27FC236}">
                <a16:creationId xmlns:a16="http://schemas.microsoft.com/office/drawing/2014/main" id="{60FC9B6B-B4A3-ACF3-8853-3E149E9D44A6}"/>
              </a:ext>
            </a:extLst>
          </p:cNvPr>
          <p:cNvSpPr txBox="1"/>
          <p:nvPr/>
        </p:nvSpPr>
        <p:spPr>
          <a:xfrm>
            <a:off x="4965798" y="5473139"/>
            <a:ext cx="2146604" cy="430887"/>
          </a:xfrm>
          <a:prstGeom prst="rect">
            <a:avLst/>
          </a:prstGeom>
          <a:noFill/>
          <a:ln>
            <a:noFill/>
          </a:ln>
        </p:spPr>
        <p:txBody>
          <a:bodyPr wrap="square">
            <a:spAutoFit/>
          </a:bodyPr>
          <a:lstStyle/>
          <a:p>
            <a:r>
              <a:rPr lang="en-US" sz="1100">
                <a:solidFill>
                  <a:schemeClr val="tx1">
                    <a:lumMod val="10000"/>
                  </a:schemeClr>
                </a:solidFill>
              </a:rPr>
              <a:t>Call Filter app to protect from unwanted calls (</a:t>
            </a:r>
            <a:r>
              <a:rPr lang="en-US" sz="1100">
                <a:solidFill>
                  <a:schemeClr val="tx1">
                    <a:lumMod val="10000"/>
                  </a:schemeClr>
                </a:solidFill>
                <a:hlinkClick r:id="rId9">
                  <a:extLst>
                    <a:ext uri="{A12FA001-AC4F-418D-AE19-62706E023703}">
                      <ahyp:hlinkClr xmlns:ahyp="http://schemas.microsoft.com/office/drawing/2018/hyperlinkcolor" val="tx"/>
                    </a:ext>
                  </a:extLst>
                </a:hlinkClick>
              </a:rPr>
              <a:t>source</a:t>
            </a:r>
            <a:r>
              <a:rPr lang="en-US" sz="1100">
                <a:solidFill>
                  <a:schemeClr val="tx1">
                    <a:lumMod val="10000"/>
                  </a:schemeClr>
                </a:solidFill>
              </a:rPr>
              <a:t>)</a:t>
            </a:r>
          </a:p>
        </p:txBody>
      </p:sp>
      <p:pic>
        <p:nvPicPr>
          <p:cNvPr id="18" name="Picture 17">
            <a:extLst>
              <a:ext uri="{FF2B5EF4-FFF2-40B4-BE49-F238E27FC236}">
                <a16:creationId xmlns:a16="http://schemas.microsoft.com/office/drawing/2014/main" id="{9B327DC9-F89F-7980-754A-25394149CC0C}"/>
              </a:ext>
            </a:extLst>
          </p:cNvPr>
          <p:cNvPicPr>
            <a:picLocks noChangeAspect="1"/>
          </p:cNvPicPr>
          <p:nvPr/>
        </p:nvPicPr>
        <p:blipFill rotWithShape="1">
          <a:blip r:embed="rId10"/>
          <a:srcRect l="30675" r="33874"/>
          <a:stretch/>
        </p:blipFill>
        <p:spPr>
          <a:xfrm>
            <a:off x="8310922" y="2509815"/>
            <a:ext cx="1386590" cy="2434785"/>
          </a:xfrm>
          <a:prstGeom prst="rect">
            <a:avLst/>
          </a:prstGeom>
        </p:spPr>
      </p:pic>
      <p:sp>
        <p:nvSpPr>
          <p:cNvPr id="19" name="TextBox 18">
            <a:extLst>
              <a:ext uri="{FF2B5EF4-FFF2-40B4-BE49-F238E27FC236}">
                <a16:creationId xmlns:a16="http://schemas.microsoft.com/office/drawing/2014/main" id="{E6C41645-7E76-1490-90DB-AC12E7E3A3EF}"/>
              </a:ext>
            </a:extLst>
          </p:cNvPr>
          <p:cNvSpPr txBox="1"/>
          <p:nvPr/>
        </p:nvSpPr>
        <p:spPr>
          <a:xfrm>
            <a:off x="7882816" y="5473138"/>
            <a:ext cx="2146604" cy="261610"/>
          </a:xfrm>
          <a:prstGeom prst="rect">
            <a:avLst/>
          </a:prstGeom>
          <a:noFill/>
          <a:ln>
            <a:noFill/>
          </a:ln>
        </p:spPr>
        <p:txBody>
          <a:bodyPr wrap="square">
            <a:spAutoFit/>
          </a:bodyPr>
          <a:lstStyle/>
          <a:p>
            <a:r>
              <a:rPr lang="en-US" sz="1100">
                <a:solidFill>
                  <a:schemeClr val="tx1">
                    <a:lumMod val="10000"/>
                  </a:schemeClr>
                </a:solidFill>
              </a:rPr>
              <a:t>Call quality/</a:t>
            </a:r>
            <a:r>
              <a:rPr lang="en-US" sz="1100" err="1">
                <a:solidFill>
                  <a:schemeClr val="tx1">
                    <a:lumMod val="10000"/>
                  </a:schemeClr>
                </a:solidFill>
              </a:rPr>
              <a:t>QoE</a:t>
            </a:r>
            <a:r>
              <a:rPr lang="en-US" sz="1100">
                <a:solidFill>
                  <a:schemeClr val="tx1">
                    <a:lumMod val="10000"/>
                  </a:schemeClr>
                </a:solidFill>
              </a:rPr>
              <a:t> rating (</a:t>
            </a:r>
            <a:r>
              <a:rPr lang="en-US" sz="1100">
                <a:solidFill>
                  <a:schemeClr val="tx1">
                    <a:lumMod val="10000"/>
                  </a:schemeClr>
                </a:solidFill>
                <a:hlinkClick r:id="rId11">
                  <a:extLst>
                    <a:ext uri="{A12FA001-AC4F-418D-AE19-62706E023703}">
                      <ahyp:hlinkClr xmlns:ahyp="http://schemas.microsoft.com/office/drawing/2018/hyperlinkcolor" val="tx"/>
                    </a:ext>
                  </a:extLst>
                </a:hlinkClick>
              </a:rPr>
              <a:t>source</a:t>
            </a:r>
            <a:r>
              <a:rPr lang="en-US" sz="1100">
                <a:solidFill>
                  <a:schemeClr val="tx1">
                    <a:lumMod val="10000"/>
                  </a:schemeClr>
                </a:solidFill>
              </a:rPr>
              <a:t>)</a:t>
            </a:r>
          </a:p>
        </p:txBody>
      </p:sp>
      <p:pic>
        <p:nvPicPr>
          <p:cNvPr id="20" name="Picture 19" descr="A black background with a black square&#10;&#10;Description automatically generated with medium confidence">
            <a:extLst>
              <a:ext uri="{FF2B5EF4-FFF2-40B4-BE49-F238E27FC236}">
                <a16:creationId xmlns:a16="http://schemas.microsoft.com/office/drawing/2014/main" id="{9085E1FC-2D80-EDF1-0AF1-BA6D296FFEA8}"/>
              </a:ext>
            </a:extLst>
          </p:cNvPr>
          <p:cNvPicPr>
            <a:picLocks noChangeAspect="1"/>
          </p:cNvPicPr>
          <p:nvPr/>
        </p:nvPicPr>
        <p:blipFill>
          <a:blip r:embed="rId12">
            <a:lum bright="70000" contrast="-70000"/>
            <a:extLst>
              <a:ext uri="{28A0092B-C50C-407E-A947-70E740481C1C}">
                <a14:useLocalDpi xmlns:a14="http://schemas.microsoft.com/office/drawing/2010/main" val="0"/>
              </a:ext>
            </a:extLst>
          </a:blip>
          <a:stretch>
            <a:fillRect/>
          </a:stretch>
        </p:blipFill>
        <p:spPr>
          <a:xfrm>
            <a:off x="6215514" y="3764924"/>
            <a:ext cx="294501" cy="294501"/>
          </a:xfrm>
          <a:prstGeom prst="rect">
            <a:avLst/>
          </a:prstGeom>
        </p:spPr>
      </p:pic>
      <p:sp>
        <p:nvSpPr>
          <p:cNvPr id="21" name="文本框 24">
            <a:extLst>
              <a:ext uri="{FF2B5EF4-FFF2-40B4-BE49-F238E27FC236}">
                <a16:creationId xmlns:a16="http://schemas.microsoft.com/office/drawing/2014/main" id="{F4FC3E92-1493-912C-CD98-BC3F67099146}"/>
              </a:ext>
            </a:extLst>
          </p:cNvPr>
          <p:cNvSpPr txBox="1"/>
          <p:nvPr/>
        </p:nvSpPr>
        <p:spPr>
          <a:xfrm>
            <a:off x="6046593" y="4027107"/>
            <a:ext cx="632344" cy="369332"/>
          </a:xfrm>
          <a:prstGeom prst="rect">
            <a:avLst/>
          </a:prstGeom>
          <a:noFill/>
          <a:ln>
            <a:noFill/>
          </a:ln>
        </p:spPr>
        <p:txBody>
          <a:bodyPr wrap="square" rtlCol="0">
            <a:spAutoFit/>
          </a:bodyPr>
          <a:lstStyle>
            <a:defPPr>
              <a:defRPr lang="en-GB"/>
            </a:defPPr>
            <a:lvl1pPr marL="0" lvl="0"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1pPr>
            <a:lvl2pPr marL="455930" lvl="1"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2pPr>
            <a:lvl3pPr marL="913130" lvl="2"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3pPr>
            <a:lvl4pPr marL="1370330" lvl="3"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4pPr>
            <a:lvl5pPr marL="1827530" lvl="4"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5pPr>
            <a:lvl6pPr marL="2286000" lvl="5"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6pPr>
            <a:lvl7pPr marL="2743200" lvl="6"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7pPr>
            <a:lvl8pPr marL="3200400" lvl="7"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8pPr>
            <a:lvl9pPr marL="3657600" lvl="8"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9pPr>
          </a:lstStyle>
          <a:p>
            <a:pPr algn="ctr"/>
            <a:r>
              <a:rPr lang="en-US" altLang="zh-CN" sz="900">
                <a:solidFill>
                  <a:schemeClr val="bg1"/>
                </a:solidFill>
                <a:latin typeface="Arial" panose="020B0604020202020204" pitchFamily="34" charset="0"/>
                <a:ea typeface="华文行楷" panose="02010800040101010101" pitchFamily="2" charset="-122"/>
                <a:cs typeface="Arial" panose="020B0604020202020204" pitchFamily="34" charset="0"/>
              </a:rPr>
              <a:t>Report/</a:t>
            </a:r>
          </a:p>
          <a:p>
            <a:pPr algn="ctr"/>
            <a:r>
              <a:rPr lang="en-US" altLang="zh-CN" sz="900">
                <a:solidFill>
                  <a:schemeClr val="bg1"/>
                </a:solidFill>
                <a:latin typeface="Arial" panose="020B0604020202020204" pitchFamily="34" charset="0"/>
                <a:ea typeface="华文行楷" panose="02010800040101010101" pitchFamily="2" charset="-122"/>
                <a:cs typeface="Arial" panose="020B0604020202020204" pitchFamily="34" charset="0"/>
              </a:rPr>
              <a:t>Block</a:t>
            </a:r>
          </a:p>
        </p:txBody>
      </p:sp>
      <p:pic>
        <p:nvPicPr>
          <p:cNvPr id="22" name="Graphic 21" descr="Smart Phone outline">
            <a:extLst>
              <a:ext uri="{FF2B5EF4-FFF2-40B4-BE49-F238E27FC236}">
                <a16:creationId xmlns:a16="http://schemas.microsoft.com/office/drawing/2014/main" id="{8D2D28F4-130A-AF1F-593A-C2A0519F2B91}"/>
              </a:ext>
            </a:extLst>
          </p:cNvPr>
          <p:cNvPicPr>
            <a:picLocks noChangeAspect="1"/>
          </p:cNvPicPr>
          <p:nvPr/>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l="22202" r="18893"/>
          <a:stretch/>
        </p:blipFill>
        <p:spPr>
          <a:xfrm>
            <a:off x="8002497" y="1924953"/>
            <a:ext cx="2128549" cy="3613541"/>
          </a:xfrm>
          <a:prstGeom prst="rect">
            <a:avLst/>
          </a:prstGeom>
        </p:spPr>
      </p:pic>
    </p:spTree>
    <p:extLst>
      <p:ext uri="{BB962C8B-B14F-4D97-AF65-F5344CB8AC3E}">
        <p14:creationId xmlns:p14="http://schemas.microsoft.com/office/powerpoint/2010/main" val="1261712922"/>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0800D0-EF42-55D8-27D7-9161450970ED}"/>
              </a:ext>
            </a:extLst>
          </p:cNvPr>
          <p:cNvSpPr>
            <a:spLocks noGrp="1"/>
          </p:cNvSpPr>
          <p:nvPr>
            <p:ph type="title"/>
          </p:nvPr>
        </p:nvSpPr>
        <p:spPr/>
        <p:txBody>
          <a:bodyPr/>
          <a:lstStyle/>
          <a:p>
            <a:r>
              <a:rPr lang="en-US" dirty="0"/>
              <a:t>Gap analysis</a:t>
            </a:r>
          </a:p>
        </p:txBody>
      </p:sp>
      <p:sp>
        <p:nvSpPr>
          <p:cNvPr id="3" name="Content Placeholder 2">
            <a:extLst>
              <a:ext uri="{FF2B5EF4-FFF2-40B4-BE49-F238E27FC236}">
                <a16:creationId xmlns:a16="http://schemas.microsoft.com/office/drawing/2014/main" id="{FE884A36-1290-9384-7616-D46C6F829B03}"/>
              </a:ext>
            </a:extLst>
          </p:cNvPr>
          <p:cNvSpPr>
            <a:spLocks noGrp="1"/>
          </p:cNvSpPr>
          <p:nvPr>
            <p:ph idx="1"/>
          </p:nvPr>
        </p:nvSpPr>
        <p:spPr/>
        <p:txBody>
          <a:bodyPr/>
          <a:lstStyle/>
          <a:p>
            <a:r>
              <a:rPr lang="en-US" sz="2000" dirty="0">
                <a:effectLst/>
                <a:latin typeface="Arial" panose="020B0604020202020204" pitchFamily="34" charset="0"/>
                <a:ea typeface="Nokia Pure Text Light" panose="020B0304040602060303" pitchFamily="34" charset="0"/>
              </a:rPr>
              <a:t>With IMS Data Channel</a:t>
            </a:r>
            <a:r>
              <a:rPr lang="en-US" sz="2000" dirty="0">
                <a:effectLst/>
                <a:latin typeface="Arial" panose="020B0604020202020204" pitchFamily="34" charset="0"/>
                <a:ea typeface="Nokia Pure Text Light" panose="020B0304040602060303" pitchFamily="34" charset="0"/>
                <a:cs typeface="Arial" panose="020B0604020202020204" pitchFamily="34" charset="0"/>
              </a:rPr>
              <a:t>, </a:t>
            </a:r>
            <a:r>
              <a:rPr lang="en-US" sz="2000" dirty="0">
                <a:effectLst/>
                <a:latin typeface="Arial" panose="020B0604020202020204" pitchFamily="34" charset="0"/>
                <a:ea typeface="Nokia Pure Text Light" panose="020B0304040602060303" pitchFamily="34" charset="0"/>
              </a:rPr>
              <a:t>proposing feedback actions to a user can already be achieved by developing and pushing a dedicated DC app that would display some action buttons as web content (then the DC AS handles the feedbacks).</a:t>
            </a:r>
          </a:p>
          <a:p>
            <a:endParaRPr lang="en-US" sz="2000" dirty="0">
              <a:effectLst/>
              <a:latin typeface="Arial" panose="020B0604020202020204" pitchFamily="34" charset="0"/>
              <a:ea typeface="Nokia Pure Text Light" panose="020B0304040602060303" pitchFamily="34" charset="0"/>
            </a:endParaRPr>
          </a:p>
          <a:p>
            <a:endParaRPr lang="en-US" sz="2000" dirty="0">
              <a:latin typeface="Arial" panose="020B0604020202020204" pitchFamily="34" charset="0"/>
              <a:ea typeface="Nokia Pure Text Light" panose="020B0304040602060303" pitchFamily="34" charset="0"/>
            </a:endParaRPr>
          </a:p>
          <a:p>
            <a:endParaRPr lang="en-US" sz="2000" dirty="0">
              <a:effectLst/>
              <a:latin typeface="Arial" panose="020B0604020202020204" pitchFamily="34" charset="0"/>
              <a:ea typeface="Nokia Pure Text Light" panose="020B0304040602060303" pitchFamily="34" charset="0"/>
            </a:endParaRPr>
          </a:p>
          <a:p>
            <a:r>
              <a:rPr lang="en-US" sz="2000" dirty="0">
                <a:latin typeface="Arial" panose="020B0604020202020204" pitchFamily="34" charset="0"/>
                <a:ea typeface="Nokia Pure Text Light" panose="020B0304040602060303" pitchFamily="34" charset="0"/>
              </a:rPr>
              <a:t>However</a:t>
            </a:r>
          </a:p>
          <a:p>
            <a:pPr lvl="1"/>
            <a:r>
              <a:rPr lang="en-US" sz="1600" dirty="0">
                <a:effectLst/>
                <a:latin typeface="Arial" panose="020B0604020202020204" pitchFamily="34" charset="0"/>
                <a:ea typeface="Nokia Pure Text Light" panose="020B0304040602060303" pitchFamily="34" charset="0"/>
              </a:rPr>
              <a:t>User experience (including UI) depends on the DC app and is unlikely to be harmonized (every MNO or app provider could define a more or less nice UI)</a:t>
            </a:r>
          </a:p>
          <a:p>
            <a:pPr lvl="1"/>
            <a:r>
              <a:rPr lang="en-US" sz="1600" dirty="0">
                <a:latin typeface="Arial" panose="020B0604020202020204" pitchFamily="34" charset="0"/>
                <a:ea typeface="Nokia Pure Text Light" panose="020B0304040602060303" pitchFamily="34" charset="0"/>
              </a:rPr>
              <a:t>DC applications are likely to be targeting richer experiences than “only a couple of buttons”</a:t>
            </a:r>
            <a:endParaRPr lang="en-US" sz="1600" dirty="0">
              <a:effectLst/>
              <a:latin typeface="Arial" panose="020B0604020202020204" pitchFamily="34" charset="0"/>
              <a:ea typeface="Nokia Pure Text Light" panose="020B0304040602060303" pitchFamily="34" charset="0"/>
            </a:endParaRPr>
          </a:p>
          <a:p>
            <a:pPr lvl="1"/>
            <a:r>
              <a:rPr lang="en-US" sz="1600" dirty="0">
                <a:latin typeface="Arial" panose="020B0604020202020204" pitchFamily="34" charset="0"/>
                <a:ea typeface="Nokia Pure Text Light" panose="020B0304040602060303" pitchFamily="34" charset="0"/>
              </a:rPr>
              <a:t>DC-based solution requires an IMS session to be setup, which limits the feedback opportunities to be offered to the user </a:t>
            </a:r>
          </a:p>
          <a:p>
            <a:pPr lvl="1"/>
            <a:r>
              <a:rPr lang="en-US" sz="1600" dirty="0">
                <a:effectLst/>
                <a:latin typeface="Arial" panose="020B0604020202020204" pitchFamily="34" charset="0"/>
                <a:ea typeface="Nokia Pure Text Light" panose="020B0304040602060303" pitchFamily="34" charset="0"/>
              </a:rPr>
              <a:t>There is no standardized approach to support “well-known” feedback types, and the related information and actions to be involved</a:t>
            </a:r>
          </a:p>
        </p:txBody>
      </p:sp>
      <p:pic>
        <p:nvPicPr>
          <p:cNvPr id="4" name="Picture 3">
            <a:extLst>
              <a:ext uri="{FF2B5EF4-FFF2-40B4-BE49-F238E27FC236}">
                <a16:creationId xmlns:a16="http://schemas.microsoft.com/office/drawing/2014/main" id="{DAA4BCF5-0956-E613-5608-96FA60657F80}"/>
              </a:ext>
            </a:extLst>
          </p:cNvPr>
          <p:cNvPicPr>
            <a:picLocks noChangeAspect="1"/>
          </p:cNvPicPr>
          <p:nvPr/>
        </p:nvPicPr>
        <p:blipFill>
          <a:blip r:embed="rId2"/>
          <a:stretch>
            <a:fillRect/>
          </a:stretch>
        </p:blipFill>
        <p:spPr>
          <a:xfrm>
            <a:off x="7636815" y="2461272"/>
            <a:ext cx="3069979" cy="1797844"/>
          </a:xfrm>
          <a:prstGeom prst="rect">
            <a:avLst/>
          </a:prstGeom>
          <a:ln>
            <a:noFill/>
          </a:ln>
          <a:effectLst>
            <a:outerShdw blurRad="292100" dist="139700" dir="2700000" algn="tl" rotWithShape="0">
              <a:srgbClr val="333333">
                <a:alpha val="65000"/>
              </a:srgbClr>
            </a:outerShdw>
          </a:effectLst>
        </p:spPr>
      </p:pic>
      <p:sp>
        <p:nvSpPr>
          <p:cNvPr id="5" name="TextBox 4">
            <a:extLst>
              <a:ext uri="{FF2B5EF4-FFF2-40B4-BE49-F238E27FC236}">
                <a16:creationId xmlns:a16="http://schemas.microsoft.com/office/drawing/2014/main" id="{B0419C98-70FF-8A5F-520A-D8288E9E10AA}"/>
              </a:ext>
            </a:extLst>
          </p:cNvPr>
          <p:cNvSpPr txBox="1"/>
          <p:nvPr/>
        </p:nvSpPr>
        <p:spPr>
          <a:xfrm>
            <a:off x="5354425" y="3198847"/>
            <a:ext cx="2282390" cy="460305"/>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spcAft>
                <a:spcPts val="300"/>
              </a:spcAft>
              <a:buClrTx/>
              <a:buSzTx/>
              <a:buFont typeface="+mj-lt"/>
              <a:buNone/>
              <a:tabLst>
                <a:tab pos="180000" algn="l"/>
              </a:tabLst>
            </a:pPr>
            <a:r>
              <a:rPr kumimoji="0" lang="en-US" sz="1200" b="0" i="1" u="none" strike="noStrike" kern="1200" cap="none" spc="0" normalizeH="0" baseline="0" noProof="0" dirty="0">
                <a:ln>
                  <a:noFill/>
                </a:ln>
                <a:solidFill>
                  <a:schemeClr val="tx2"/>
                </a:solidFill>
                <a:effectLst/>
                <a:uLnTx/>
                <a:uFillTx/>
                <a:latin typeface="Nokia Pure Text Light"/>
                <a:ea typeface="+mn-ea"/>
                <a:cs typeface="+mn-cs"/>
              </a:rPr>
              <a:t>Example of expected IMS DC app for interactive </a:t>
            </a:r>
            <a:r>
              <a:rPr kumimoji="0" lang="en-US" sz="1200" b="0" i="1" u="none" strike="noStrike" kern="1200" cap="none" spc="0" normalizeH="0" baseline="0" noProof="0" dirty="0" err="1">
                <a:ln>
                  <a:noFill/>
                </a:ln>
                <a:solidFill>
                  <a:schemeClr val="tx2"/>
                </a:solidFill>
                <a:effectLst/>
                <a:uLnTx/>
                <a:uFillTx/>
                <a:latin typeface="Nokia Pure Text Light"/>
                <a:ea typeface="+mn-ea"/>
                <a:cs typeface="+mn-cs"/>
              </a:rPr>
              <a:t>ringback</a:t>
            </a:r>
            <a:r>
              <a:rPr kumimoji="0" lang="en-US" sz="1200" b="0" i="1" u="none" strike="noStrike" kern="1200" cap="none" spc="0" normalizeH="0" baseline="0" noProof="0" dirty="0">
                <a:ln>
                  <a:noFill/>
                </a:ln>
                <a:solidFill>
                  <a:schemeClr val="tx2"/>
                </a:solidFill>
                <a:effectLst/>
                <a:uLnTx/>
                <a:uFillTx/>
                <a:latin typeface="Nokia Pure Text Light"/>
                <a:ea typeface="+mn-ea"/>
                <a:cs typeface="+mn-cs"/>
              </a:rPr>
              <a:t> tone</a:t>
            </a:r>
          </a:p>
        </p:txBody>
      </p:sp>
    </p:spTree>
    <p:extLst>
      <p:ext uri="{BB962C8B-B14F-4D97-AF65-F5344CB8AC3E}">
        <p14:creationId xmlns:p14="http://schemas.microsoft.com/office/powerpoint/2010/main" val="126410395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3851C-71D5-9973-AB32-4EF563633BB5}"/>
              </a:ext>
            </a:extLst>
          </p:cNvPr>
          <p:cNvSpPr>
            <a:spLocks noGrp="1"/>
          </p:cNvSpPr>
          <p:nvPr>
            <p:ph type="title"/>
          </p:nvPr>
        </p:nvSpPr>
        <p:spPr/>
        <p:txBody>
          <a:bodyPr/>
          <a:lstStyle/>
          <a:p>
            <a:r>
              <a:rPr lang="en-US" dirty="0"/>
              <a:t>SID objective</a:t>
            </a:r>
          </a:p>
        </p:txBody>
      </p:sp>
      <p:sp>
        <p:nvSpPr>
          <p:cNvPr id="3" name="Content Placeholder 2">
            <a:extLst>
              <a:ext uri="{FF2B5EF4-FFF2-40B4-BE49-F238E27FC236}">
                <a16:creationId xmlns:a16="http://schemas.microsoft.com/office/drawing/2014/main" id="{A8BC57C2-3F2D-0348-2991-11B6405B313C}"/>
              </a:ext>
            </a:extLst>
          </p:cNvPr>
          <p:cNvSpPr>
            <a:spLocks noGrp="1"/>
          </p:cNvSpPr>
          <p:nvPr>
            <p:ph idx="1"/>
          </p:nvPr>
        </p:nvSpPr>
        <p:spPr/>
        <p:txBody>
          <a:bodyPr/>
          <a:lstStyle/>
          <a:p>
            <a:r>
              <a:rPr lang="en-US" sz="2400" dirty="0"/>
              <a:t>Identify use cases, provide gap analysis and define potential requirements to enable generic user feedback reporting, in the context of IMS. Feedback actions and reporting can apply in the context of multimedia sessions or for IMS messaging service.</a:t>
            </a:r>
          </a:p>
          <a:p>
            <a:r>
              <a:rPr lang="en-US" sz="2400" dirty="0"/>
              <a:t>The objectives include:</a:t>
            </a:r>
          </a:p>
          <a:p>
            <a:pPr lvl="1"/>
            <a:r>
              <a:rPr lang="en-US" sz="2000" dirty="0"/>
              <a:t>Define and support possible user feedback actions and reporting use cases for IMS services</a:t>
            </a:r>
          </a:p>
          <a:p>
            <a:pPr lvl="1"/>
            <a:r>
              <a:rPr lang="en-US" sz="2000" dirty="0"/>
              <a:t>Define service requirements for a standard and extensible framework for user feedback reporting.</a:t>
            </a:r>
          </a:p>
          <a:p>
            <a:pPr lvl="1"/>
            <a:r>
              <a:rPr lang="en-US" sz="2000" dirty="0"/>
              <a:t>Support exposure mechanisms for interaction to/from application servers related to user feedbacks.</a:t>
            </a:r>
          </a:p>
          <a:p>
            <a:pPr lvl="1"/>
            <a:r>
              <a:rPr lang="en-US" sz="2000" dirty="0"/>
              <a:t>Providing a gap analysis between the identified potential new requirements and existing functionalities.</a:t>
            </a:r>
          </a:p>
          <a:p>
            <a:pPr lvl="1"/>
            <a:r>
              <a:rPr lang="en-US" sz="2000" dirty="0"/>
              <a:t>Other aspects include security, charging and privacy.</a:t>
            </a:r>
          </a:p>
          <a:p>
            <a:endParaRPr lang="en-US" sz="2400" dirty="0"/>
          </a:p>
        </p:txBody>
      </p:sp>
    </p:spTree>
    <p:extLst>
      <p:ext uri="{BB962C8B-B14F-4D97-AF65-F5344CB8AC3E}">
        <p14:creationId xmlns:p14="http://schemas.microsoft.com/office/powerpoint/2010/main" val="1669985810"/>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4040293" y="2211494"/>
            <a:ext cx="3972560" cy="913007"/>
          </a:xfrm>
          <a:prstGeom prst="rect">
            <a:avLst/>
          </a:prstGeom>
          <a:noFill/>
        </p:spPr>
        <p:txBody>
          <a:bodyPr wrap="square" rtlCol="0">
            <a:spAutoFit/>
          </a:bodyPr>
          <a:lstStyle/>
          <a:p>
            <a:r>
              <a:rPr lang="en-US" altLang="zh-CN" sz="5333" dirty="0"/>
              <a:t>Thank you!</a:t>
            </a:r>
            <a:endParaRPr lang="zh-CN" altLang="en-US" sz="5333" dirty="0"/>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p:properties xmlns:p="http://schemas.microsoft.com/office/2006/metadata/properties" xmlns:xsi="http://www.w3.org/2001/XMLSchema-instance" xmlns:pc="http://schemas.microsoft.com/office/infopath/2007/PartnerControls">
  <documentManagement>
    <Information xmlns="3b34c8f0-1ef5-4d1e-bb66-517ce7fe7356" xsi:nil="true"/>
    <HideFromDelve xmlns="71c5aaf6-e6ce-465b-b873-5148d2a4c105">false</HideFromDelve>
    <Associated_x0020_Task xmlns="3b34c8f0-1ef5-4d1e-bb66-517ce7fe7356" xsi:nil="true"/>
    <_dlc_DocId xmlns="71c5aaf6-e6ce-465b-b873-5148d2a4c105">5AIRPNAIUNRU-504413519-1199</_dlc_DocId>
    <_dlc_DocIdUrl xmlns="71c5aaf6-e6ce-465b-b873-5148d2a4c105">
      <Url>https://nokia.sharepoint.com/sites/c5g/e2earch/_layouts/15/DocIdRedir.aspx?ID=5AIRPNAIUNRU-504413519-1199</Url>
      <Description>5AIRPNAIUNRU-504413519-1199</Description>
    </_dlc_DocIdUrl>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95C71E70B885B4E9A472462D386FE9A" ma:contentTypeVersion="29" ma:contentTypeDescription="Create a new document." ma:contentTypeScope="" ma:versionID="c7a71ef734d3c1773c81b8b4d61bde86">
  <xsd:schema xmlns:xsd="http://www.w3.org/2001/XMLSchema" xmlns:xs="http://www.w3.org/2001/XMLSchema" xmlns:p="http://schemas.microsoft.com/office/2006/metadata/properties" xmlns:ns2="71c5aaf6-e6ce-465b-b873-5148d2a4c105" xmlns:ns3="3b34c8f0-1ef5-4d1e-bb66-517ce7fe7356" xmlns:ns4="1c2bbf71-e2f8-4766-ad98-f217cf841ab2" targetNamespace="http://schemas.microsoft.com/office/2006/metadata/properties" ma:root="true" ma:fieldsID="4250b446f0e46fdff1c7dc61dcfd331d" ns2:_="" ns3:_="" ns4:_="">
    <xsd:import namespace="71c5aaf6-e6ce-465b-b873-5148d2a4c105"/>
    <xsd:import namespace="3b34c8f0-1ef5-4d1e-bb66-517ce7fe7356"/>
    <xsd:import namespace="1c2bbf71-e2f8-4766-ad98-f217cf841ab2"/>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Information" minOccurs="0"/>
                <xsd:element ref="ns3:Associated_x0020_Task" minOccurs="0"/>
                <xsd:element ref="ns4:MediaServiceMetadata" minOccurs="0"/>
                <xsd:element ref="ns4:MediaServiceFastMetadata" minOccurs="0"/>
                <xsd:element ref="ns4:MediaServiceDateTaken" minOccurs="0"/>
                <xsd:element ref="ns4:MediaServiceAutoTags" minOccurs="0"/>
                <xsd:element ref="ns4:MediaServiceLocation" minOccurs="0"/>
                <xsd:element ref="ns4:MediaServiceAutoKeyPoints" minOccurs="0"/>
                <xsd:element ref="ns4:MediaServiceKeyPoints" minOccurs="0"/>
                <xsd:element ref="ns3:SharedWithUsers" minOccurs="0"/>
                <xsd:element ref="ns3:SharedWithDetails" minOccurs="0"/>
                <xsd:element ref="ns4: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b34c8f0-1ef5-4d1e-bb66-517ce7fe7356" elementFormDefault="qualified">
    <xsd:import namespace="http://schemas.microsoft.com/office/2006/documentManagement/types"/>
    <xsd:import namespace="http://schemas.microsoft.com/office/infopath/2007/PartnerControls"/>
    <xsd:element name="Information" ma:index="12" nillable="true" ma:displayName="Information" ma:description="Add here comments or additional information about the file" ma:internalName="Information">
      <xsd:simpleType>
        <xsd:restriction base="dms:Note">
          <xsd:maxLength value="255"/>
        </xsd:restriction>
      </xsd:simpleType>
    </xsd:element>
    <xsd:element name="Associated_x0020_Task" ma:index="13" nillable="true" ma:displayName="C5G Task" ma:description="Task working on topic" ma:internalName="Associated_x0020_Task">
      <xsd:complexType>
        <xsd:complexContent>
          <xsd:extension base="dms:MultiChoice">
            <xsd:sequence>
              <xsd:element name="Value" maxOccurs="unbounded" minOccurs="0" nillable="true">
                <xsd:simpleType>
                  <xsd:restriction base="dms:Choice">
                    <xsd:enumeration value="E2E Arch and Prot"/>
                    <xsd:enumeration value="5G Radio"/>
                    <xsd:enumeration value="LTE Radio"/>
                    <xsd:enumeration value="E2E CIoT"/>
                    <xsd:enumeration value="E2E Verticals"/>
                    <xsd:enumeration value="EPC"/>
                    <xsd:enumeration value="IMS"/>
                    <xsd:enumeration value="SEC"/>
                    <xsd:enumeration value="Network Management"/>
                    <xsd:enumeration value="Virtualization"/>
                    <xsd:enumeration value="MEC"/>
                    <xsd:enumeration value="None (handled in delegation)"/>
                  </xsd:restriction>
                </xsd:simpleType>
              </xsd:element>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c2bbf71-e2f8-4766-ad98-f217cf841ab2" elementFormDefault="qualified">
    <xsd:import namespace="http://schemas.microsoft.com/office/2006/documentManagement/types"/>
    <xsd:import namespace="http://schemas.microsoft.com/office/infopath/2007/PartnerControls"/>
    <xsd:element name="MediaServiceMetadata" ma:index="14" nillable="true" ma:displayName="MediaServiceMetadata" ma:hidden="true" ma:internalName="MediaServiceMetadata" ma:readOnly="true">
      <xsd:simpleType>
        <xsd:restriction base="dms:Note"/>
      </xsd:simpleType>
    </xsd:element>
    <xsd:element name="MediaServiceFastMetadata" ma:index="15" nillable="true" ma:displayName="MediaServiceFastMetadata" ma:hidden="true" ma:internalName="MediaServiceFastMetadata" ma:readOnly="true">
      <xsd:simpleType>
        <xsd:restriction base="dms:Note"/>
      </xsd:simpleType>
    </xsd:element>
    <xsd:element name="MediaServiceDateTaken" ma:index="16" nillable="true" ma:displayName="MediaServiceDateTaken" ma:hidden="true" ma:internalName="MediaServiceDateTaken" ma:readOnly="true">
      <xsd:simpleType>
        <xsd:restriction base="dms:Text"/>
      </xsd:simpleType>
    </xsd:element>
    <xsd:element name="MediaServiceAutoTags" ma:index="17" nillable="true" ma:displayName="Tags" ma:internalName="MediaServiceAutoTags"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mso-contentType ?>
<SharedContentType xmlns="Microsoft.SharePoint.Taxonomy.ContentTypeSync" SourceId="34c87397-5fc1-491e-85e7-d6110dbe9cbd" ContentTypeId="0x0101" PreviousValue="false"/>
</file>

<file path=customXml/item5.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3b34c8f0-1ef5-4d1e-bb66-517ce7fe7356"/>
    <ds:schemaRef ds:uri="71c5aaf6-e6ce-465b-b873-5148d2a4c105"/>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6BB736E4-459F-40F1-9D87-4634118AF883}">
  <ds:schemaRefs>
    <ds:schemaRef ds:uri="1c2bbf71-e2f8-4766-ad98-f217cf841ab2"/>
    <ds:schemaRef ds:uri="3b34c8f0-1ef5-4d1e-bb66-517ce7fe7356"/>
    <ds:schemaRef ds:uri="71c5aaf6-e6ce-465b-b873-5148d2a4c10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B7658B2B-8014-4DB5-A103-17E15E8AA94B}">
  <ds:schemaRefs>
    <ds:schemaRef ds:uri="http://schemas.microsoft.com/sharepoint/events"/>
  </ds:schemaRefs>
</ds:datastoreItem>
</file>

<file path=customXml/itemProps4.xml><?xml version="1.0" encoding="utf-8"?>
<ds:datastoreItem xmlns:ds="http://schemas.openxmlformats.org/officeDocument/2006/customXml" ds:itemID="{83C1051D-9092-4594-8D11-E42E5078C617}">
  <ds:schemaRefs>
    <ds:schemaRef ds:uri="Microsoft.SharePoint.Taxonomy.ContentTypeSync"/>
  </ds:schemaRefs>
</ds:datastoreItem>
</file>

<file path=customXml/itemProps5.xml><?xml version="1.0" encoding="utf-8"?>
<ds:datastoreItem xmlns:ds="http://schemas.openxmlformats.org/officeDocument/2006/customXml" ds:itemID="{7D3A830A-0AC8-45A7-9E99-DF047C23D0D0}">
  <ds:schemaRefs>
    <ds:schemaRef ds:uri="http://schemas.microsoft.com/sharepoint/v3/contenttype/forms"/>
  </ds:schemaRefs>
</ds:datastoreItem>
</file>

<file path=docMetadata/LabelInfo.xml><?xml version="1.0" encoding="utf-8"?>
<clbl:labelList xmlns:clbl="http://schemas.microsoft.com/office/2020/mipLabelMetadata">
  <clbl:label id="{5d471751-9675-428d-917b-70f44f9630b0}" enabled="0" method="" siteId="{5d471751-9675-428d-917b-70f44f9630b0}" removed="1"/>
</clbl:labelList>
</file>

<file path=docProps/app.xml><?xml version="1.0" encoding="utf-8"?>
<Properties xmlns="http://schemas.openxmlformats.org/officeDocument/2006/extended-properties" xmlns:vt="http://schemas.openxmlformats.org/officeDocument/2006/docPropsVTypes">
  <Template>Office Theme</Template>
  <TotalTime>11032</TotalTime>
  <Words>475</Words>
  <Application>Microsoft Office PowerPoint</Application>
  <PresentationFormat>Widescreen</PresentationFormat>
  <Paragraphs>43</Paragraphs>
  <Slides>6</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vt:i4>
      </vt:variant>
    </vt:vector>
  </HeadingPairs>
  <TitlesOfParts>
    <vt:vector size="14" baseType="lpstr">
      <vt:lpstr>Arial</vt:lpstr>
      <vt:lpstr>Arial </vt:lpstr>
      <vt:lpstr>Calibri</vt:lpstr>
      <vt:lpstr>Calibri Light</vt:lpstr>
      <vt:lpstr>Nokia Pure Text Light</vt:lpstr>
      <vt:lpstr>Times New Roman</vt:lpstr>
      <vt:lpstr>Wingdings</vt:lpstr>
      <vt:lpstr>Office Theme</vt:lpstr>
      <vt:lpstr>Motivations for new SID on  User feedback in IMS (Rel-20, Part 1)</vt:lpstr>
      <vt:lpstr>Motivation</vt:lpstr>
      <vt:lpstr>Example use cases</vt:lpstr>
      <vt:lpstr>Gap analysis</vt:lpstr>
      <vt:lpstr>SID objective</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Laurent-Walter Goix (Nokia)</cp:lastModifiedBy>
  <cp:revision>595</cp:revision>
  <dcterms:created xsi:type="dcterms:W3CDTF">2010-02-05T13:52:04Z</dcterms:created>
  <dcterms:modified xsi:type="dcterms:W3CDTF">2023-11-03T18:53:12Z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0x010100295C71E70B885B4E9A472462D386FE9A</vt:lpwstr>
  </property>
  <property fmtid="{D5CDD505-2E9C-101B-9397-08002B2CF9AE}" pid="3" name="_dlc_DocIdItemGuid">
    <vt:lpwstr>b278f1c8-6231-4211-8a7b-86ecf2895c12</vt:lpwstr>
  </property>
</Properties>
</file>