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 id="2147483659" r:id="rId4"/>
  </p:sldMasterIdLst>
  <p:notesMasterIdLst>
    <p:notesMasterId r:id="rId6"/>
  </p:notesMasterIdLst>
  <p:sldIdLst>
    <p:sldId id="270" r:id="rId5"/>
    <p:sldId id="267" r:id="rId7"/>
    <p:sldId id="278" r:id="rId8"/>
    <p:sldId id="279" r:id="rId9"/>
    <p:sldId id="262" r:id="rId10"/>
    <p:sldId id="261"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李爱华" initials="c" lastIdx="4" clrIdx="0"/>
  <p:cmAuthor id="1" name="liaihua" initials="C" lastIdx="8" clrIdx="1"/>
  <p:cmAuthor id="2" name="赵际洲" initials="zjz" lastIdx="3" clrIdx="2"/>
  <p:cmAuthor id="3" name="zhouxinyjy@hq.cmcc" initials="zx" lastIdx="12"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3963" autoAdjust="0"/>
  </p:normalViewPr>
  <p:slideViewPr>
    <p:cSldViewPr snapToGrid="0">
      <p:cViewPr varScale="1">
        <p:scale>
          <a:sx n="65" d="100"/>
          <a:sy n="65" d="100"/>
        </p:scale>
        <p:origin x="61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5" Type="http://schemas.openxmlformats.org/officeDocument/2006/relationships/commentAuthors" Target="commentAuthors.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8A5E6E-3072-4B7B-8446-E0F6FB6E7DE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0B6951-0EC5-4B9B-8EB9-6F974B971B9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9pPr>
          </a:lstStyle>
          <a:p>
            <a:pPr>
              <a:spcBef>
                <a:spcPct val="0"/>
              </a:spcBef>
            </a:pPr>
            <a:fld id="{8B3BF649-4B4C-4B88-A6AF-44777579EECA}" type="slidenum">
              <a:rPr lang="en-GB" altLang="en-US"/>
            </a:fld>
            <a:endParaRPr lang="en-GB" altLang="en-US"/>
          </a:p>
        </p:txBody>
      </p:sp>
      <p:sp>
        <p:nvSpPr>
          <p:cNvPr id="7171" name="Rectangle 2"/>
          <p:cNvSpPr>
            <a:spLocks noGrp="1" noRot="1" noChangeAspect="1" noChangeArrowheads="1" noTextEdit="1"/>
          </p:cNvSpPr>
          <p:nvPr>
            <p:ph type="sldImg"/>
          </p:nvPr>
        </p:nvSpPr>
        <p:spPr>
          <a:xfrm>
            <a:off x="88900" y="742950"/>
            <a:ext cx="6621463"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0B6951-0EC5-4B9B-8EB9-6F974B971B9A}"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幻灯片图像占位符 1"/>
          <p:cNvSpPr>
            <a:spLocks noGrp="1" noRot="1" noChangeAspect="1" noTextEdit="1"/>
          </p:cNvSpPr>
          <p:nvPr>
            <p:ph type="sldImg"/>
          </p:nvPr>
        </p:nvSpPr>
        <p:spPr/>
      </p:sp>
      <p:sp>
        <p:nvSpPr>
          <p:cNvPr id="16387" name="文本占位符 2"/>
          <p:cNvSpPr>
            <a:spLocks noGrp="1"/>
          </p:cNvSpPr>
          <p:nvPr>
            <p:ph type="body"/>
          </p:nvPr>
        </p:nvSpPr>
        <p:spPr>
          <a:xfrm>
            <a:off x="906463" y="4716463"/>
            <a:ext cx="4984750" cy="4468812"/>
          </a:xfrm>
        </p:spPr>
        <p:txBody>
          <a:bodyPr wrap="square" lIns="92859" tIns="46430" rIns="92859" bIns="46430" anchor="t" anchorCtr="0"/>
          <a:lstStyle/>
          <a:p>
            <a:pPr lvl="0"/>
            <a:endParaRPr lang="zh-CN" altLang="en-US" sz="1000" dirty="0">
              <a:latin typeface="Calibri" panose="020F050202020403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幻灯片图像占位符 1"/>
          <p:cNvSpPr>
            <a:spLocks noGrp="1" noRot="1" noChangeAspect="1" noTextEdit="1"/>
          </p:cNvSpPr>
          <p:nvPr>
            <p:ph type="sldImg"/>
          </p:nvPr>
        </p:nvSpPr>
        <p:spPr/>
      </p:sp>
      <p:sp>
        <p:nvSpPr>
          <p:cNvPr id="16387" name="文本占位符 2"/>
          <p:cNvSpPr>
            <a:spLocks noGrp="1"/>
          </p:cNvSpPr>
          <p:nvPr>
            <p:ph type="body"/>
          </p:nvPr>
        </p:nvSpPr>
        <p:spPr>
          <a:xfrm>
            <a:off x="906463" y="4716463"/>
            <a:ext cx="4984750" cy="4468812"/>
          </a:xfrm>
        </p:spPr>
        <p:txBody>
          <a:bodyPr wrap="square" lIns="92859" tIns="46430" rIns="92859" bIns="46430" anchor="t" anchorCtr="0"/>
          <a:lstStyle/>
          <a:p>
            <a:pPr lvl="0"/>
            <a:endParaRPr lang="zh-CN" altLang="en-US" sz="1000" dirty="0">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10" descr="bubbles_ppt_cover.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zh-CN" altLang="en-US" smtClean="0"/>
              <a:t>单击此处编辑母版标题样式</a:t>
            </a:r>
            <a:endParaRPr lang="en-GB" dirty="0"/>
          </a:p>
        </p:txBody>
      </p:sp>
      <p:sp>
        <p:nvSpPr>
          <p:cNvPr id="3" name="Subtitle 2"/>
          <p:cNvSpPr>
            <a:spLocks noGrp="1"/>
          </p:cNvSpPr>
          <p:nvPr>
            <p:ph type="subTitle" idx="1" hasCustomPrompt="1"/>
          </p:nvPr>
        </p:nvSpPr>
        <p:spPr>
          <a:xfrm>
            <a:off x="1810043" y="3839308"/>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8400" indent="0" algn="ctr">
              <a:buNone/>
              <a:defRPr/>
            </a:lvl5pPr>
            <a:lvl6pPr marL="3048000" indent="0" algn="ctr">
              <a:buNone/>
              <a:defRPr/>
            </a:lvl6pPr>
            <a:lvl7pPr marL="3657600" indent="0" algn="ctr">
              <a:buNone/>
              <a:defRPr/>
            </a:lvl7pPr>
            <a:lvl8pPr marL="4267200" indent="0" algn="ctr">
              <a:buNone/>
              <a:defRPr/>
            </a:lvl8pPr>
            <a:lvl9pPr marL="4876800" indent="0" algn="ctr">
              <a:buNone/>
              <a:defRPr/>
            </a:lvl9pPr>
          </a:lstStyle>
          <a:p>
            <a:r>
              <a:rPr lang="zh-CN" altLang="en-US" smtClean="0"/>
              <a:t>单击以编辑母版副标题样式</a:t>
            </a:r>
            <a:endParaRPr lang="en-GB" dirty="0"/>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4"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7765" indent="0" algn="ctr">
              <a:buNone/>
              <a:defRPr/>
            </a:lvl5pPr>
            <a:lvl6pPr marL="3047365" indent="0" algn="ctr">
              <a:buNone/>
              <a:defRPr/>
            </a:lvl6pPr>
            <a:lvl7pPr marL="3656965" indent="0" algn="ctr">
              <a:buNone/>
              <a:defRPr/>
            </a:lvl7pPr>
            <a:lvl8pPr marL="4266565" indent="0" algn="ctr">
              <a:buNone/>
              <a:defRPr/>
            </a:lvl8pPr>
            <a:lvl9pPr marL="4876165" indent="0" algn="ctr">
              <a:buNone/>
              <a:defRPr/>
            </a:lvl9pPr>
          </a:lstStyle>
          <a:p>
            <a:r>
              <a:rPr lang="en-US" dirty="0"/>
              <a:t>Click to edit Master subtitle style</a:t>
            </a:r>
            <a:endParaRPr lang="en-GB" dirty="0"/>
          </a:p>
        </p:txBody>
      </p:sp>
      <p:pic>
        <p:nvPicPr>
          <p:cNvPr id="5"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200" indent="-457200">
              <a:buFontTx/>
              <a:buBlip>
                <a:blip r:embed="rId2"/>
              </a:buBlip>
              <a:defRPr/>
            </a:lvl1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GB" dirty="0"/>
          </a:p>
        </p:txBody>
      </p:sp>
      <p:sp>
        <p:nvSpPr>
          <p:cNvPr id="3" name="Content Placeholder 2"/>
          <p:cNvSpPr>
            <a:spLocks noGrp="1"/>
          </p:cNvSpPr>
          <p:nvPr>
            <p:ph idx="1" hasCustomPrompt="1"/>
          </p:nvPr>
        </p:nvSpPr>
        <p:spPr/>
        <p:txBody>
          <a:bodyPr/>
          <a:lstStyle>
            <a:lvl1pPr marL="609600" indent="-609600">
              <a:buFontTx/>
              <a:buBlip>
                <a:blip r:embed="rId2"/>
              </a:buBlip>
              <a:defRPr/>
            </a:lvl1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GB" altLang="en-US"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zh-CN" altLang="en-US" smtClean="0"/>
              <a:t>单击此处编辑母版标题样式</a:t>
            </a:r>
            <a:endParaRPr lang="en-IE"/>
          </a:p>
        </p:txBody>
      </p:sp>
      <p:sp>
        <p:nvSpPr>
          <p:cNvPr id="3" name="Table Placeholder 2"/>
          <p:cNvSpPr>
            <a:spLocks noGrp="1"/>
          </p:cNvSpPr>
          <p:nvPr>
            <p:ph type="tbl" idx="1" hasCustomPrompt="1"/>
          </p:nvPr>
        </p:nvSpPr>
        <p:spPr>
          <a:xfrm>
            <a:off x="609600" y="1600201"/>
            <a:ext cx="10972800" cy="4525963"/>
          </a:xfrm>
        </p:spPr>
        <p:txBody>
          <a:bodyPr/>
          <a:lstStyle/>
          <a:p>
            <a:pPr lvl="0"/>
            <a:r>
              <a:rPr lang="zh-CN" altLang="en-US" noProof="0" smtClean="0"/>
              <a:t>单击图标添加表格</a:t>
            </a:r>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panose="020B0604020202020204" pitchFamily="34" charset="0"/>
                <a:cs typeface="Arial" panose="020B0604020202020204" pitchFamily="34" charset="0"/>
              </a:defRPr>
            </a:lvl1pPr>
          </a:lstStyle>
          <a:p>
            <a:fld id="{A06EA0D0-FE93-4331-BBBE-743E4ABC44B5}" type="slidenum">
              <a:rPr lang="zh-CN" altLang="en-US" smtClean="0"/>
            </a:fld>
            <a:endParaRPr lang="zh-CN" altLang="en-US"/>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p:cSld name="Titre et contenu">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19100" y="1579034"/>
            <a:ext cx="11353800" cy="4487333"/>
          </a:xfrm>
        </p:spPr>
        <p:txBody>
          <a:bodyPr/>
          <a:lstStyle>
            <a:lvl1pPr>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lvl6pPr>
          </a:lstStyle>
          <a:p>
            <a:pPr lvl="0"/>
            <a:r>
              <a:rPr lang="fr-FR" noProof="0" dirty="0"/>
              <a:t>Cliquez pour modifier le texte</a:t>
            </a:r>
            <a:endParaRPr lang="fr-FR" noProof="0" dirty="0"/>
          </a:p>
          <a:p>
            <a:pPr lvl="1"/>
            <a:r>
              <a:rPr lang="fr-FR" noProof="0" dirty="0"/>
              <a:t>Deuxième niveau</a:t>
            </a:r>
            <a:endParaRPr lang="fr-FR" noProof="0" dirty="0"/>
          </a:p>
          <a:p>
            <a:pPr lvl="2"/>
            <a:r>
              <a:rPr lang="fr-FR" noProof="0" dirty="0"/>
              <a:t>Troisième niveau</a:t>
            </a:r>
            <a:endParaRPr lang="fr-FR" noProof="0" dirty="0"/>
          </a:p>
          <a:p>
            <a:pPr lvl="3"/>
            <a:r>
              <a:rPr lang="fr-FR" noProof="0" dirty="0"/>
              <a:t>Quatrième niveau</a:t>
            </a:r>
            <a:endParaRPr lang="fr-FR" noProof="0" dirty="0"/>
          </a:p>
          <a:p>
            <a:pPr lvl="4"/>
            <a:r>
              <a:rPr lang="fr-FR" noProof="0" dirty="0"/>
              <a:t>Cinquième niveau</a:t>
            </a:r>
            <a:endParaRPr lang="fr-FR" noProof="0" dirty="0"/>
          </a:p>
          <a:p>
            <a:pPr lvl="5"/>
            <a:r>
              <a:rPr lang="fr-FR" noProof="0" dirty="0"/>
              <a:t>Sixième niveau</a:t>
            </a:r>
            <a:endParaRPr lang="fr-FR" noProof="0" dirty="0"/>
          </a:p>
        </p:txBody>
      </p:sp>
      <p:sp>
        <p:nvSpPr>
          <p:cNvPr id="4" name="Title 3"/>
          <p:cNvSpPr>
            <a:spLocks noGrp="1"/>
          </p:cNvSpPr>
          <p:nvPr>
            <p:ph type="title" hasCustomPrompt="1"/>
          </p:nvPr>
        </p:nvSpPr>
        <p:spPr/>
        <p:txBody>
          <a:bodyPr/>
          <a:lstStyle/>
          <a:p>
            <a:r>
              <a:rPr lang="fr-FR" noProof="0" dirty="0"/>
              <a:t>Cliquez pour modifier le titre</a:t>
            </a:r>
            <a:endParaRPr lang="en-GB"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cSld name="Titre seu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vl1pPr>
          </a:lstStyle>
          <a:p>
            <a:r>
              <a:rPr lang="fr-FR" noProof="0" dirty="0"/>
              <a:t>Cliquez pour modifier le titre</a:t>
            </a:r>
            <a:endParaRPr lang="fr-FR" noProof="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7765" indent="0" algn="ctr">
              <a:buNone/>
              <a:defRPr/>
            </a:lvl5pPr>
            <a:lvl6pPr marL="3047365" indent="0" algn="ctr">
              <a:buNone/>
              <a:defRPr/>
            </a:lvl6pPr>
            <a:lvl7pPr marL="3656965" indent="0" algn="ctr">
              <a:buNone/>
              <a:defRPr/>
            </a:lvl7pPr>
            <a:lvl8pPr marL="4266565" indent="0" algn="ctr">
              <a:buNone/>
              <a:defRPr/>
            </a:lvl8pPr>
            <a:lvl9pPr marL="4876165"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4"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7765" indent="0" algn="ctr">
              <a:buNone/>
              <a:defRPr/>
            </a:lvl5pPr>
            <a:lvl6pPr marL="3047365" indent="0" algn="ctr">
              <a:buNone/>
              <a:defRPr/>
            </a:lvl6pPr>
            <a:lvl7pPr marL="3656965" indent="0" algn="ctr">
              <a:buNone/>
              <a:defRPr/>
            </a:lvl7pPr>
            <a:lvl8pPr marL="4266565" indent="0" algn="ctr">
              <a:buNone/>
              <a:defRPr/>
            </a:lvl8pPr>
            <a:lvl9pPr marL="4876165" indent="0" algn="ctr">
              <a:buNone/>
              <a:defRPr/>
            </a:lvl9pPr>
          </a:lstStyle>
          <a:p>
            <a:r>
              <a:rPr lang="en-US" dirty="0"/>
              <a:t>Click to edit Master subtitle style</a:t>
            </a:r>
            <a:endParaRPr lang="en-GB" dirty="0"/>
          </a:p>
        </p:txBody>
      </p:sp>
      <p:pic>
        <p:nvPicPr>
          <p:cNvPr id="5"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200" indent="-457200">
              <a:buFontTx/>
              <a:buBlip>
                <a:blip r:embed="rId2"/>
              </a:buBlip>
              <a:defRPr/>
            </a:lvl1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Tree>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2.jpeg"/><Relationship Id="rId8" Type="http://schemas.openxmlformats.org/officeDocument/2006/relationships/image" Target="../media/image4.jpeg"/><Relationship Id="rId7" Type="http://schemas.openxmlformats.org/officeDocument/2006/relationships/image" Target="../media/image3.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6.jpeg"/><Relationship Id="rId10" Type="http://schemas.openxmlformats.org/officeDocument/2006/relationships/image" Target="../media/image5.pn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7.jpeg"/><Relationship Id="rId4" Type="http://schemas.openxmlformats.org/officeDocument/2006/relationships/image" Target="../media/image3.jpeg"/><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image" Target="../media/image7.jpeg"/><Relationship Id="rId4" Type="http://schemas.openxmlformats.org/officeDocument/2006/relationships/image" Target="../media/image3.jpeg"/><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5"/>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GB" altLang="en-US" dirty="0"/>
          </a:p>
        </p:txBody>
      </p:sp>
      <p:sp>
        <p:nvSpPr>
          <p:cNvPr id="14" name="TextBox 13"/>
          <p:cNvSpPr txBox="1"/>
          <p:nvPr/>
        </p:nvSpPr>
        <p:spPr>
          <a:xfrm>
            <a:off x="1212963" y="6511925"/>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lang="en-GB" sz="1100" b="1" spc="300" dirty="0">
                <a:ea typeface="+mn-ea"/>
                <a:cs typeface="Arial" panose="020B0604020202020204" pitchFamily="34" charset="0"/>
              </a:rPr>
              <a:t>3GPP TSG-SA WG1 meeting #96-e, e-meeting,8</a:t>
            </a:r>
            <a:r>
              <a:rPr lang="en-GB" sz="1100" b="1" spc="300" baseline="30000" dirty="0">
                <a:ea typeface="+mn-ea"/>
                <a:cs typeface="Arial" panose="020B0604020202020204" pitchFamily="34" charset="0"/>
              </a:rPr>
              <a:t>th</a:t>
            </a:r>
            <a:r>
              <a:rPr lang="en-GB" sz="1100" b="1" spc="300" dirty="0">
                <a:ea typeface="+mn-ea"/>
                <a:cs typeface="Arial" panose="020B0604020202020204" pitchFamily="34" charset="0"/>
              </a:rPr>
              <a:t> Nov – 18</a:t>
            </a:r>
            <a:r>
              <a:rPr lang="en-GB" sz="1100" b="1" spc="300" baseline="30000" dirty="0">
                <a:ea typeface="+mn-ea"/>
                <a:cs typeface="Arial" panose="020B0604020202020204" pitchFamily="34" charset="0"/>
              </a:rPr>
              <a:t>th</a:t>
            </a:r>
            <a:r>
              <a:rPr lang="en-GB" sz="1100" b="1" spc="300" dirty="0">
                <a:ea typeface="+mn-ea"/>
                <a:cs typeface="Arial" panose="020B0604020202020204" pitchFamily="34" charset="0"/>
              </a:rPr>
              <a:t> Nov,2021  </a:t>
            </a:r>
            <a:endParaRPr lang="en-GB" sz="1100" b="1" spc="300" dirty="0">
              <a:ea typeface="+mn-ea"/>
              <a:cs typeface="Arial" panose="020B0604020202020204" pitchFamily="34" charset="0"/>
            </a:endParaRPr>
          </a:p>
          <a:p>
            <a:pPr>
              <a:defRPr/>
            </a:pPr>
            <a:endParaRPr lang="en-GB" sz="1065" b="1" spc="400" dirty="0">
              <a:solidFill>
                <a:schemeClr val="bg1"/>
              </a:solidFill>
            </a:endParaRPr>
          </a:p>
        </p:txBody>
      </p:sp>
      <p:sp>
        <p:nvSpPr>
          <p:cNvPr id="1030" name="Rectangle 15"/>
          <p:cNvSpPr>
            <a:spLocks noChangeArrowheads="1"/>
          </p:cNvSpPr>
          <p:nvPr/>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5" dirty="0">
                <a:solidFill>
                  <a:schemeClr val="bg1"/>
                </a:solidFill>
              </a:rPr>
              <a:t>© 3GPP 2012</a:t>
            </a:r>
            <a:endParaRPr lang="en-GB" altLang="en-US" sz="1335" dirty="0"/>
          </a:p>
        </p:txBody>
      </p:sp>
      <p:pic>
        <p:nvPicPr>
          <p:cNvPr id="1031" name="Picture 10" descr="3GPP_TM_RD.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5" dirty="0"/>
              <a:t>© 3GPP 2021</a:t>
            </a:r>
            <a:endParaRPr lang="en-GB" altLang="en-US" sz="1065" dirty="0"/>
          </a:p>
        </p:txBody>
      </p:sp>
      <p:pic>
        <p:nvPicPr>
          <p:cNvPr id="11" name="Picture 13" descr="green2.jpg"/>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5" b="1" smtClean="0"/>
            </a:fld>
            <a:endParaRPr lang="en-GB" altLang="en-US" sz="1335" b="1" dirty="0"/>
          </a:p>
          <a:p>
            <a:pPr>
              <a:defRPr/>
            </a:pPr>
            <a:endParaRPr lang="en-GB" altLang="en-US" sz="1335"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spd="slow"/>
  <p:txStyles>
    <p:title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anose="020F0502020204030204" pitchFamily="34" charset="0"/>
        </a:defRPr>
      </a:lvl2pPr>
      <a:lvl3pPr algn="ctr" rtl="0" eaLnBrk="1" fontAlgn="base" hangingPunct="1">
        <a:spcBef>
          <a:spcPct val="0"/>
        </a:spcBef>
        <a:spcAft>
          <a:spcPct val="0"/>
        </a:spcAft>
        <a:defRPr sz="4200">
          <a:solidFill>
            <a:srgbClr val="FF0000"/>
          </a:solidFill>
          <a:latin typeface="Calibri" panose="020F0502020204030204" pitchFamily="34" charset="0"/>
        </a:defRPr>
      </a:lvl3pPr>
      <a:lvl4pPr algn="ctr" rtl="0" eaLnBrk="1" fontAlgn="base" hangingPunct="1">
        <a:spcBef>
          <a:spcPct val="0"/>
        </a:spcBef>
        <a:spcAft>
          <a:spcPct val="0"/>
        </a:spcAft>
        <a:defRPr sz="4200">
          <a:solidFill>
            <a:srgbClr val="FF0000"/>
          </a:solidFill>
          <a:latin typeface="Calibri" panose="020F0502020204030204" pitchFamily="34" charset="0"/>
        </a:defRPr>
      </a:lvl4pPr>
      <a:lvl5pPr algn="ctr" rtl="0" eaLnBrk="1" fontAlgn="base" hangingPunct="1">
        <a:spcBef>
          <a:spcPct val="0"/>
        </a:spcBef>
        <a:spcAft>
          <a:spcPct val="0"/>
        </a:spcAft>
        <a:defRPr sz="4200">
          <a:solidFill>
            <a:srgbClr val="FF0000"/>
          </a:solidFill>
          <a:latin typeface="Calibri" panose="020F0502020204030204" pitchFamily="34" charset="0"/>
        </a:defRPr>
      </a:lvl5pPr>
      <a:lvl6pPr marL="609600" algn="ctr" rtl="0" eaLnBrk="1" fontAlgn="base" hangingPunct="1">
        <a:spcBef>
          <a:spcPct val="0"/>
        </a:spcBef>
        <a:spcAft>
          <a:spcPct val="0"/>
        </a:spcAft>
        <a:defRPr sz="4265">
          <a:solidFill>
            <a:srgbClr val="FF0000"/>
          </a:solidFill>
          <a:latin typeface="Calibri" panose="020F0502020204030204" pitchFamily="34" charset="0"/>
        </a:defRPr>
      </a:lvl6pPr>
      <a:lvl7pPr marL="1219200" algn="ctr" rtl="0" eaLnBrk="1" fontAlgn="base" hangingPunct="1">
        <a:spcBef>
          <a:spcPct val="0"/>
        </a:spcBef>
        <a:spcAft>
          <a:spcPct val="0"/>
        </a:spcAft>
        <a:defRPr sz="4265">
          <a:solidFill>
            <a:srgbClr val="FF0000"/>
          </a:solidFill>
          <a:latin typeface="Calibri" panose="020F0502020204030204" pitchFamily="34" charset="0"/>
        </a:defRPr>
      </a:lvl7pPr>
      <a:lvl8pPr marL="1828800" algn="ctr" rtl="0" eaLnBrk="1" fontAlgn="base" hangingPunct="1">
        <a:spcBef>
          <a:spcPct val="0"/>
        </a:spcBef>
        <a:spcAft>
          <a:spcPct val="0"/>
        </a:spcAft>
        <a:defRPr sz="4265">
          <a:solidFill>
            <a:srgbClr val="FF0000"/>
          </a:solidFill>
          <a:latin typeface="Calibri" panose="020F0502020204030204" pitchFamily="34" charset="0"/>
        </a:defRPr>
      </a:lvl8pPr>
      <a:lvl9pPr marL="2438400" algn="ctr" rtl="0" eaLnBrk="1" fontAlgn="base" hangingPunct="1">
        <a:spcBef>
          <a:spcPct val="0"/>
        </a:spcBef>
        <a:spcAft>
          <a:spcPct val="0"/>
        </a:spcAft>
        <a:defRPr sz="4265">
          <a:solidFill>
            <a:srgbClr val="FF0000"/>
          </a:solidFill>
          <a:latin typeface="Calibri" panose="020F0502020204030204" pitchFamily="34" charset="0"/>
        </a:defRPr>
      </a:lvl9pPr>
    </p:titleStyle>
    <p:bodyStyle>
      <a:lvl1pPr marL="608330" indent="-608330" algn="l" rtl="0" eaLnBrk="1" fontAlgn="base" hangingPunct="1">
        <a:spcBef>
          <a:spcPct val="20000"/>
        </a:spcBef>
        <a:spcAft>
          <a:spcPct val="0"/>
        </a:spcAft>
        <a:buBlip>
          <a:blip r:embed="rId9"/>
        </a:buBlip>
        <a:defRPr sz="3700">
          <a:solidFill>
            <a:schemeClr val="tx1"/>
          </a:solidFill>
          <a:latin typeface="+mn-lt"/>
          <a:ea typeface="+mn-ea"/>
          <a:cs typeface="+mn-cs"/>
        </a:defRPr>
      </a:lvl1pPr>
      <a:lvl2pPr marL="989330" indent="-379730" algn="l" rtl="0" eaLnBrk="1" fontAlgn="base" hangingPunct="1">
        <a:spcBef>
          <a:spcPct val="20000"/>
        </a:spcBef>
        <a:spcAft>
          <a:spcPct val="0"/>
        </a:spcAft>
        <a:buClr>
          <a:srgbClr val="C00000"/>
        </a:buClr>
        <a:buBlip>
          <a:blip r:embed="rId10"/>
        </a:buBlip>
        <a:defRPr sz="3200">
          <a:solidFill>
            <a:schemeClr val="tx1"/>
          </a:solidFill>
          <a:latin typeface="+mn-lt"/>
        </a:defRPr>
      </a:lvl2pPr>
      <a:lvl3pPr marL="1522730" indent="-303530" algn="l" rtl="0" eaLnBrk="1" fontAlgn="base" hangingPunct="1">
        <a:spcBef>
          <a:spcPct val="20000"/>
        </a:spcBef>
        <a:spcAft>
          <a:spcPct val="0"/>
        </a:spcAft>
        <a:buBlip>
          <a:blip r:embed="rId11"/>
        </a:buBlip>
        <a:defRPr sz="2600">
          <a:solidFill>
            <a:schemeClr val="tx1"/>
          </a:solidFill>
          <a:latin typeface="+mn-lt"/>
        </a:defRPr>
      </a:lvl3pPr>
      <a:lvl4pPr marL="2132330" indent="-303530" algn="l" rtl="0" eaLnBrk="1" fontAlgn="base" hangingPunct="1">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1" fontAlgn="base" hangingPunct="1">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1" fontAlgn="base" hangingPunct="1">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1" fontAlgn="base" hangingPunct="1">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1" fontAlgn="base" hangingPunct="1">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1" fontAlgn="base" hangingPunct="1">
        <a:spcBef>
          <a:spcPct val="20000"/>
        </a:spcBef>
        <a:spcAft>
          <a:spcPct val="0"/>
        </a:spcAft>
        <a:buFont typeface="Arial" panose="020B0604020202020204" pitchFamily="34" charset="0"/>
        <a:buChar char="»"/>
        <a:defRPr sz="2135">
          <a:solidFill>
            <a:schemeClr val="tx1"/>
          </a:solidFill>
          <a:latin typeface="+mn-lt"/>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lstStyle/>
          <a:p>
            <a:pPr lvl="0"/>
            <a:r>
              <a:rPr lang="en-US" altLang="en-US" smtClean="0"/>
              <a:t>Click to edit Master title style</a:t>
            </a:r>
            <a:endParaRPr lang="en-GB" altLang="en-US" smtClean="0"/>
          </a:p>
        </p:txBody>
      </p:sp>
      <p:sp>
        <p:nvSpPr>
          <p:cNvPr id="1027" name="Text Placeholder 2"/>
          <p:cNvSpPr>
            <a:spLocks noGrp="1"/>
          </p:cNvSpPr>
          <p:nvPr>
            <p:ph type="body" idx="1"/>
          </p:nvPr>
        </p:nvSpPr>
        <p:spPr bwMode="auto">
          <a:xfrm>
            <a:off x="647700"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lstStyle/>
          <a:p>
            <a:pPr lvl="0"/>
            <a:r>
              <a:rPr lang="en-US" altLang="en-US" smtClean="0"/>
              <a:t> Click to edit Master text styles</a:t>
            </a:r>
            <a:endParaRPr lang="en-US" altLang="en-US" smtClean="0"/>
          </a:p>
          <a:p>
            <a:pPr lvl="1"/>
            <a:r>
              <a:rPr lang="en-US" altLang="en-US" smtClean="0"/>
              <a:t>Second level</a:t>
            </a:r>
            <a:endParaRPr lang="en-US" altLang="en-US" smtClean="0"/>
          </a:p>
          <a:p>
            <a:pPr lvl="2"/>
            <a:r>
              <a:rPr lang="en-US" altLang="en-US" smtClean="0"/>
              <a:t>Third level</a:t>
            </a:r>
            <a:endParaRPr lang="en-US" altLang="en-US" smtClean="0"/>
          </a:p>
          <a:p>
            <a:pPr lvl="3"/>
            <a:r>
              <a:rPr lang="en-US" altLang="en-US" smtClean="0"/>
              <a:t>Fourth level</a:t>
            </a:r>
            <a:endParaRPr lang="en-US" altLang="en-US" smtClean="0"/>
          </a:p>
          <a:p>
            <a:pPr lvl="4"/>
            <a:r>
              <a:rPr lang="en-US" altLang="en-US" smtClean="0"/>
              <a:t>Fifth level</a:t>
            </a:r>
            <a:endParaRPr lang="en-GB" altLang="en-US" smtClean="0"/>
          </a:p>
        </p:txBody>
      </p:sp>
      <p:sp>
        <p:nvSpPr>
          <p:cNvPr id="1030" name="Rectangle 15"/>
          <p:cNvSpPr>
            <a:spLocks noChangeArrowheads="1"/>
          </p:cNvSpPr>
          <p:nvPr/>
        </p:nvSpPr>
        <p:spPr bwMode="auto">
          <a:xfrm>
            <a:off x="5448301" y="3304117"/>
            <a:ext cx="1299497" cy="328217"/>
          </a:xfrm>
          <a:prstGeom prst="rect">
            <a:avLst/>
          </a:prstGeom>
          <a:noFill/>
          <a:ln>
            <a:noFill/>
          </a:ln>
        </p:spPr>
        <p:txBody>
          <a:bodyPr wrap="none" lIns="121907" tIns="60953" rIns="121907" bIns="60953">
            <a:spAutoFit/>
          </a:bodyPr>
          <a:lstStyle>
            <a:lvl1pPr eaLnBrk="0" hangingPunct="0">
              <a:defRPr sz="1000">
                <a:solidFill>
                  <a:schemeClr val="tx1"/>
                </a:solidFill>
                <a:latin typeface="Arial" panose="020B0604020202020204" pitchFamily="34" charset="0"/>
                <a:ea typeface="MS PGothic" panose="020B0600070205080204" charset="-128"/>
              </a:defRPr>
            </a:lvl1pPr>
            <a:lvl2pPr marL="742950" indent="-285750" eaLnBrk="0" hangingPunct="0">
              <a:defRPr sz="1000">
                <a:solidFill>
                  <a:schemeClr val="tx1"/>
                </a:solidFill>
                <a:latin typeface="Arial" panose="020B0604020202020204" pitchFamily="34" charset="0"/>
                <a:ea typeface="MS PGothic" panose="020B0600070205080204" charset="-128"/>
              </a:defRPr>
            </a:lvl2pPr>
            <a:lvl3pPr marL="1143000" indent="-228600" eaLnBrk="0" hangingPunct="0">
              <a:defRPr sz="1000">
                <a:solidFill>
                  <a:schemeClr val="tx1"/>
                </a:solidFill>
                <a:latin typeface="Arial" panose="020B0604020202020204" pitchFamily="34" charset="0"/>
                <a:ea typeface="MS PGothic" panose="020B0600070205080204" charset="-128"/>
              </a:defRPr>
            </a:lvl3pPr>
            <a:lvl4pPr marL="1600200" indent="-228600" eaLnBrk="0" hangingPunct="0">
              <a:defRPr sz="1000">
                <a:solidFill>
                  <a:schemeClr val="tx1"/>
                </a:solidFill>
                <a:latin typeface="Arial" panose="020B0604020202020204" pitchFamily="34" charset="0"/>
                <a:ea typeface="MS PGothic" panose="020B0600070205080204" charset="-128"/>
              </a:defRPr>
            </a:lvl4pPr>
            <a:lvl5pPr marL="2057400" indent="-228600" eaLnBrk="0" hangingPunct="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eaLnBrk="1" hangingPunct="1">
              <a:defRPr/>
            </a:pPr>
            <a:r>
              <a:rPr lang="en-GB" altLang="en-US" sz="1335">
                <a:solidFill>
                  <a:schemeClr val="bg1"/>
                </a:solidFill>
              </a:rPr>
              <a:t>© 3GPP 2012</a:t>
            </a:r>
            <a:endParaRPr lang="en-GB" altLang="en-US" sz="1335"/>
          </a:p>
        </p:txBody>
      </p:sp>
      <p:pic>
        <p:nvPicPr>
          <p:cNvPr id="1029" name="Picture 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098617" y="306918"/>
            <a:ext cx="1583267" cy="920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9918701" y="6462185"/>
            <a:ext cx="1089375" cy="287309"/>
          </a:xfrm>
          <a:prstGeom prst="rect">
            <a:avLst/>
          </a:prstGeom>
          <a:noFill/>
          <a:ln>
            <a:noFill/>
          </a:ln>
        </p:spPr>
        <p:txBody>
          <a:bodyPr wrap="none" lIns="121907" tIns="60953" rIns="121907" bIns="60953">
            <a:spAutoFit/>
          </a:bodyPr>
          <a:lstStyle>
            <a:lvl1pPr eaLnBrk="0" hangingPunct="0">
              <a:defRPr sz="1000">
                <a:solidFill>
                  <a:schemeClr val="tx1"/>
                </a:solidFill>
                <a:latin typeface="Arial" panose="020B0604020202020204" pitchFamily="34" charset="0"/>
                <a:ea typeface="MS PGothic" panose="020B0600070205080204" charset="-128"/>
              </a:defRPr>
            </a:lvl1pPr>
            <a:lvl2pPr marL="742950" indent="-285750" eaLnBrk="0" hangingPunct="0">
              <a:defRPr sz="1000">
                <a:solidFill>
                  <a:schemeClr val="tx1"/>
                </a:solidFill>
                <a:latin typeface="Arial" panose="020B0604020202020204" pitchFamily="34" charset="0"/>
                <a:ea typeface="MS PGothic" panose="020B0600070205080204" charset="-128"/>
              </a:defRPr>
            </a:lvl2pPr>
            <a:lvl3pPr marL="1143000" indent="-228600" eaLnBrk="0" hangingPunct="0">
              <a:defRPr sz="1000">
                <a:solidFill>
                  <a:schemeClr val="tx1"/>
                </a:solidFill>
                <a:latin typeface="Arial" panose="020B0604020202020204" pitchFamily="34" charset="0"/>
                <a:ea typeface="MS PGothic" panose="020B0600070205080204" charset="-128"/>
              </a:defRPr>
            </a:lvl3pPr>
            <a:lvl4pPr marL="1600200" indent="-228600" eaLnBrk="0" hangingPunct="0">
              <a:defRPr sz="1000">
                <a:solidFill>
                  <a:schemeClr val="tx1"/>
                </a:solidFill>
                <a:latin typeface="Arial" panose="020B0604020202020204" pitchFamily="34" charset="0"/>
                <a:ea typeface="MS PGothic" panose="020B0600070205080204" charset="-128"/>
              </a:defRPr>
            </a:lvl4pPr>
            <a:lvl5pPr marL="2057400" indent="-228600" eaLnBrk="0" hangingPunct="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eaLnBrk="1" hangingPunct="1">
              <a:defRPr/>
            </a:pPr>
            <a:r>
              <a:rPr lang="en-GB" altLang="en-US" sz="1065" dirty="0"/>
              <a:t>© 3GPP 2022</a:t>
            </a:r>
            <a:endParaRPr lang="en-GB" altLang="en-US" sz="1065" dirty="0"/>
          </a:p>
        </p:txBody>
      </p:sp>
      <p:sp>
        <p:nvSpPr>
          <p:cNvPr id="1033" name="Oval 11"/>
          <p:cNvSpPr>
            <a:spLocks noChangeArrowheads="1"/>
          </p:cNvSpPr>
          <p:nvPr/>
        </p:nvSpPr>
        <p:spPr bwMode="auto">
          <a:xfrm>
            <a:off x="11078633" y="6364818"/>
            <a:ext cx="812800" cy="419100"/>
          </a:xfrm>
          <a:prstGeom prst="ellipse">
            <a:avLst/>
          </a:prstGeom>
          <a:solidFill>
            <a:schemeClr val="bg1">
              <a:alpha val="50195"/>
            </a:schemeClr>
          </a:solidFill>
          <a:ln>
            <a:noFill/>
          </a:ln>
        </p:spPr>
        <p:txBody>
          <a:bodyPr lIns="121907" tIns="60953" rIns="121907" bIns="60953"/>
          <a:lstStyle>
            <a:lvl1pPr>
              <a:defRPr sz="1000">
                <a:solidFill>
                  <a:schemeClr val="tx1"/>
                </a:solidFill>
                <a:latin typeface="Arial" panose="020B0604020202020204" pitchFamily="34" charset="0"/>
                <a:ea typeface="MS PGothic" panose="020B0600070205080204" charset="-128"/>
              </a:defRPr>
            </a:lvl1pPr>
            <a:lvl2pPr marL="742950" indent="-285750">
              <a:defRPr sz="1000">
                <a:solidFill>
                  <a:schemeClr val="tx1"/>
                </a:solidFill>
                <a:latin typeface="Arial" panose="020B0604020202020204" pitchFamily="34" charset="0"/>
                <a:ea typeface="MS PGothic" panose="020B0600070205080204" charset="-128"/>
              </a:defRPr>
            </a:lvl2pPr>
            <a:lvl3pPr marL="1143000" indent="-228600">
              <a:defRPr sz="1000">
                <a:solidFill>
                  <a:schemeClr val="tx1"/>
                </a:solidFill>
                <a:latin typeface="Arial" panose="020B0604020202020204" pitchFamily="34" charset="0"/>
                <a:ea typeface="MS PGothic" panose="020B0600070205080204" charset="-128"/>
              </a:defRPr>
            </a:lvl3pPr>
            <a:lvl4pPr marL="1600200" indent="-228600">
              <a:defRPr sz="1000">
                <a:solidFill>
                  <a:schemeClr val="tx1"/>
                </a:solidFill>
                <a:latin typeface="Arial" panose="020B0604020202020204" pitchFamily="34" charset="0"/>
                <a:ea typeface="MS PGothic" panose="020B0600070205080204" charset="-128"/>
              </a:defRPr>
            </a:lvl4pPr>
            <a:lvl5pPr marL="2057400" indent="-22860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algn="ctr"/>
            <a:fld id="{8EC1F184-3ABE-48A6-92F0-71BE57037E0F}" type="slidenum">
              <a:rPr lang="en-GB" altLang="en-US" sz="1335" b="1"/>
            </a:fld>
            <a:endParaRPr lang="en-GB" altLang="en-US" sz="1335" b="1"/>
          </a:p>
          <a:p>
            <a:endParaRPr lang="en-GB" altLang="en-US" sz="1335"/>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Lst>
  <p:transition spd="slow"/>
  <p:timing>
    <p:tnLst>
      <p:par>
        <p:cTn id="1" dur="indefinite" restart="never" nodeType="tmRoot"/>
      </p:par>
    </p:tnLst>
  </p:timing>
  <p:txStyles>
    <p:titleStyle>
      <a:lvl1pPr algn="ctr" rtl="0" eaLnBrk="0" fontAlgn="base" hangingPunct="0">
        <a:spcBef>
          <a:spcPct val="0"/>
        </a:spcBef>
        <a:spcAft>
          <a:spcPct val="0"/>
        </a:spcAft>
        <a:defRPr sz="4265">
          <a:solidFill>
            <a:srgbClr val="FF0000"/>
          </a:solidFill>
          <a:latin typeface="+mj-lt"/>
          <a:ea typeface="MS PGothic" panose="020B0600070205080204" charset="-128"/>
          <a:cs typeface="MS PGothic" panose="020B0600070205080204" charset="-128"/>
        </a:defRPr>
      </a:lvl1pPr>
      <a:lvl2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2pPr>
      <a:lvl3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3pPr>
      <a:lvl4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4pPr>
      <a:lvl5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5pPr>
      <a:lvl6pPr marL="609600" algn="ctr" rtl="0" eaLnBrk="0" fontAlgn="base" hangingPunct="0">
        <a:spcBef>
          <a:spcPct val="0"/>
        </a:spcBef>
        <a:spcAft>
          <a:spcPct val="0"/>
        </a:spcAft>
        <a:defRPr sz="4265">
          <a:solidFill>
            <a:srgbClr val="FF0000"/>
          </a:solidFill>
          <a:latin typeface="Calibri" panose="020F0502020204030204" pitchFamily="34" charset="0"/>
        </a:defRPr>
      </a:lvl6pPr>
      <a:lvl7pPr marL="1219200" algn="ctr" rtl="0" eaLnBrk="0" fontAlgn="base" hangingPunct="0">
        <a:spcBef>
          <a:spcPct val="0"/>
        </a:spcBef>
        <a:spcAft>
          <a:spcPct val="0"/>
        </a:spcAft>
        <a:defRPr sz="4265">
          <a:solidFill>
            <a:srgbClr val="FF0000"/>
          </a:solidFill>
          <a:latin typeface="Calibri" panose="020F0502020204030204" pitchFamily="34" charset="0"/>
        </a:defRPr>
      </a:lvl7pPr>
      <a:lvl8pPr marL="1828800" algn="ctr" rtl="0" eaLnBrk="0" fontAlgn="base" hangingPunct="0">
        <a:spcBef>
          <a:spcPct val="0"/>
        </a:spcBef>
        <a:spcAft>
          <a:spcPct val="0"/>
        </a:spcAft>
        <a:defRPr sz="4265">
          <a:solidFill>
            <a:srgbClr val="FF0000"/>
          </a:solidFill>
          <a:latin typeface="Calibri" panose="020F0502020204030204" pitchFamily="34" charset="0"/>
        </a:defRPr>
      </a:lvl8pPr>
      <a:lvl9pPr marL="2437765" algn="ctr" rtl="0" eaLnBrk="0" fontAlgn="base" hangingPunct="0">
        <a:spcBef>
          <a:spcPct val="0"/>
        </a:spcBef>
        <a:spcAft>
          <a:spcPct val="0"/>
        </a:spcAft>
        <a:defRPr sz="4265">
          <a:solidFill>
            <a:srgbClr val="FF0000"/>
          </a:solidFill>
          <a:latin typeface="Calibri" panose="020F0502020204030204" pitchFamily="34" charset="0"/>
        </a:defRPr>
      </a:lvl9pPr>
    </p:titleStyle>
    <p:bodyStyle>
      <a:lvl1pPr marL="455295" indent="-455295" algn="l" rtl="0" eaLnBrk="0" fontAlgn="base" hangingPunct="0">
        <a:spcBef>
          <a:spcPct val="20000"/>
        </a:spcBef>
        <a:spcAft>
          <a:spcPct val="0"/>
        </a:spcAft>
        <a:buBlip>
          <a:blip r:embed="rId5"/>
        </a:buBlip>
        <a:defRPr sz="3735">
          <a:solidFill>
            <a:schemeClr val="tx1"/>
          </a:solidFill>
          <a:latin typeface="+mn-lt"/>
          <a:ea typeface="MS PGothic" panose="020B0600070205080204" charset="-128"/>
          <a:cs typeface="MS PGothic" panose="020B0600070205080204" charset="-128"/>
        </a:defRPr>
      </a:lvl1pPr>
      <a:lvl2pPr marL="988695" indent="-37909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charset="-128"/>
        </a:defRPr>
      </a:lvl2pPr>
      <a:lvl3pPr marL="1522095" indent="-302895" algn="l" rtl="0" eaLnBrk="0" fontAlgn="base" hangingPunct="0">
        <a:spcBef>
          <a:spcPct val="20000"/>
        </a:spcBef>
        <a:spcAft>
          <a:spcPct val="0"/>
        </a:spcAft>
        <a:buFont typeface="Arial" panose="020B0604020202020204" pitchFamily="34" charset="0"/>
        <a:buChar char="•"/>
        <a:defRPr sz="2665">
          <a:solidFill>
            <a:schemeClr val="tx1"/>
          </a:solidFill>
          <a:latin typeface="+mn-lt"/>
          <a:ea typeface="MS PGothic" panose="020B0600070205080204" charset="-128"/>
        </a:defRPr>
      </a:lvl3pPr>
      <a:lvl4pPr marL="2131695" indent="-302895" algn="l" rtl="0" eaLnBrk="0" fontAlgn="base" hangingPunct="0">
        <a:spcBef>
          <a:spcPct val="20000"/>
        </a:spcBef>
        <a:spcAft>
          <a:spcPct val="0"/>
        </a:spcAft>
        <a:buFont typeface="Arial" panose="020B0604020202020204" pitchFamily="34" charset="0"/>
        <a:buChar char="–"/>
        <a:defRPr sz="2665">
          <a:solidFill>
            <a:schemeClr val="tx1"/>
          </a:solidFill>
          <a:latin typeface="+mn-lt"/>
          <a:ea typeface="MS PGothic" panose="020B0600070205080204" charset="-128"/>
        </a:defRPr>
      </a:lvl4pPr>
      <a:lvl5pPr marL="2741295" indent="-302895" algn="l" rtl="0" eaLnBrk="0" fontAlgn="base" hangingPunct="0">
        <a:spcBef>
          <a:spcPct val="20000"/>
        </a:spcBef>
        <a:spcAft>
          <a:spcPct val="0"/>
        </a:spcAft>
        <a:buFont typeface="Arial" panose="020B0604020202020204" pitchFamily="34" charset="0"/>
        <a:buChar char="»"/>
        <a:defRPr sz="2135">
          <a:solidFill>
            <a:schemeClr val="tx1"/>
          </a:solidFill>
          <a:latin typeface="+mn-lt"/>
          <a:ea typeface="MS PGothic" panose="020B0600070205080204" charset="-128"/>
        </a:defRPr>
      </a:lvl5pPr>
      <a:lvl6pPr marL="33521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17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13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09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lstStyle/>
          <a:p>
            <a:pPr lvl="0"/>
            <a:r>
              <a:rPr lang="en-US" altLang="en-US" smtClean="0"/>
              <a:t>Click to edit Master title style</a:t>
            </a:r>
            <a:endParaRPr lang="en-GB" altLang="en-US" smtClean="0"/>
          </a:p>
        </p:txBody>
      </p:sp>
      <p:sp>
        <p:nvSpPr>
          <p:cNvPr id="1027" name="Text Placeholder 2"/>
          <p:cNvSpPr>
            <a:spLocks noGrp="1"/>
          </p:cNvSpPr>
          <p:nvPr>
            <p:ph type="body" idx="1"/>
          </p:nvPr>
        </p:nvSpPr>
        <p:spPr bwMode="auto">
          <a:xfrm>
            <a:off x="647700"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lstStyle/>
          <a:p>
            <a:pPr lvl="0"/>
            <a:r>
              <a:rPr lang="en-US" altLang="en-US" smtClean="0"/>
              <a:t> Click to edit Master text styles</a:t>
            </a:r>
            <a:endParaRPr lang="en-US" altLang="en-US" smtClean="0"/>
          </a:p>
          <a:p>
            <a:pPr lvl="1"/>
            <a:r>
              <a:rPr lang="en-US" altLang="en-US" smtClean="0"/>
              <a:t>Second level</a:t>
            </a:r>
            <a:endParaRPr lang="en-US" altLang="en-US" smtClean="0"/>
          </a:p>
          <a:p>
            <a:pPr lvl="2"/>
            <a:r>
              <a:rPr lang="en-US" altLang="en-US" smtClean="0"/>
              <a:t>Third level</a:t>
            </a:r>
            <a:endParaRPr lang="en-US" altLang="en-US" smtClean="0"/>
          </a:p>
          <a:p>
            <a:pPr lvl="3"/>
            <a:r>
              <a:rPr lang="en-US" altLang="en-US" smtClean="0"/>
              <a:t>Fourth level</a:t>
            </a:r>
            <a:endParaRPr lang="en-US" altLang="en-US" smtClean="0"/>
          </a:p>
          <a:p>
            <a:pPr lvl="4"/>
            <a:r>
              <a:rPr lang="en-US" altLang="en-US" smtClean="0"/>
              <a:t>Fifth level</a:t>
            </a:r>
            <a:endParaRPr lang="en-GB" altLang="en-US" smtClean="0"/>
          </a:p>
        </p:txBody>
      </p:sp>
      <p:sp>
        <p:nvSpPr>
          <p:cNvPr id="1030" name="Rectangle 15"/>
          <p:cNvSpPr>
            <a:spLocks noChangeArrowheads="1"/>
          </p:cNvSpPr>
          <p:nvPr/>
        </p:nvSpPr>
        <p:spPr bwMode="auto">
          <a:xfrm>
            <a:off x="5448301" y="3304117"/>
            <a:ext cx="1299497" cy="328217"/>
          </a:xfrm>
          <a:prstGeom prst="rect">
            <a:avLst/>
          </a:prstGeom>
          <a:noFill/>
          <a:ln>
            <a:noFill/>
          </a:ln>
        </p:spPr>
        <p:txBody>
          <a:bodyPr wrap="none" lIns="121907" tIns="60953" rIns="121907" bIns="60953">
            <a:spAutoFit/>
          </a:bodyPr>
          <a:lstStyle>
            <a:lvl1pPr eaLnBrk="0" hangingPunct="0">
              <a:defRPr sz="1000">
                <a:solidFill>
                  <a:schemeClr val="tx1"/>
                </a:solidFill>
                <a:latin typeface="Arial" panose="020B0604020202020204" pitchFamily="34" charset="0"/>
                <a:ea typeface="MS PGothic" panose="020B0600070205080204" charset="-128"/>
              </a:defRPr>
            </a:lvl1pPr>
            <a:lvl2pPr marL="742950" indent="-285750" eaLnBrk="0" hangingPunct="0">
              <a:defRPr sz="1000">
                <a:solidFill>
                  <a:schemeClr val="tx1"/>
                </a:solidFill>
                <a:latin typeface="Arial" panose="020B0604020202020204" pitchFamily="34" charset="0"/>
                <a:ea typeface="MS PGothic" panose="020B0600070205080204" charset="-128"/>
              </a:defRPr>
            </a:lvl2pPr>
            <a:lvl3pPr marL="1143000" indent="-228600" eaLnBrk="0" hangingPunct="0">
              <a:defRPr sz="1000">
                <a:solidFill>
                  <a:schemeClr val="tx1"/>
                </a:solidFill>
                <a:latin typeface="Arial" panose="020B0604020202020204" pitchFamily="34" charset="0"/>
                <a:ea typeface="MS PGothic" panose="020B0600070205080204" charset="-128"/>
              </a:defRPr>
            </a:lvl3pPr>
            <a:lvl4pPr marL="1600200" indent="-228600" eaLnBrk="0" hangingPunct="0">
              <a:defRPr sz="1000">
                <a:solidFill>
                  <a:schemeClr val="tx1"/>
                </a:solidFill>
                <a:latin typeface="Arial" panose="020B0604020202020204" pitchFamily="34" charset="0"/>
                <a:ea typeface="MS PGothic" panose="020B0600070205080204" charset="-128"/>
              </a:defRPr>
            </a:lvl4pPr>
            <a:lvl5pPr marL="2057400" indent="-228600" eaLnBrk="0" hangingPunct="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eaLnBrk="1" hangingPunct="1">
              <a:defRPr/>
            </a:pPr>
            <a:r>
              <a:rPr lang="en-GB" altLang="en-US" sz="1335">
                <a:solidFill>
                  <a:schemeClr val="bg1"/>
                </a:solidFill>
              </a:rPr>
              <a:t>© 3GPP 2012</a:t>
            </a:r>
            <a:endParaRPr lang="en-GB" altLang="en-US" sz="1335"/>
          </a:p>
        </p:txBody>
      </p:sp>
      <p:pic>
        <p:nvPicPr>
          <p:cNvPr id="1029" name="Picture 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098617" y="306918"/>
            <a:ext cx="1583267" cy="920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9918701" y="6462185"/>
            <a:ext cx="1089375" cy="287309"/>
          </a:xfrm>
          <a:prstGeom prst="rect">
            <a:avLst/>
          </a:prstGeom>
          <a:noFill/>
          <a:ln>
            <a:noFill/>
          </a:ln>
        </p:spPr>
        <p:txBody>
          <a:bodyPr wrap="none" lIns="121907" tIns="60953" rIns="121907" bIns="60953">
            <a:spAutoFit/>
          </a:bodyPr>
          <a:lstStyle>
            <a:lvl1pPr eaLnBrk="0" hangingPunct="0">
              <a:defRPr sz="1000">
                <a:solidFill>
                  <a:schemeClr val="tx1"/>
                </a:solidFill>
                <a:latin typeface="Arial" panose="020B0604020202020204" pitchFamily="34" charset="0"/>
                <a:ea typeface="MS PGothic" panose="020B0600070205080204" charset="-128"/>
              </a:defRPr>
            </a:lvl1pPr>
            <a:lvl2pPr marL="742950" indent="-285750" eaLnBrk="0" hangingPunct="0">
              <a:defRPr sz="1000">
                <a:solidFill>
                  <a:schemeClr val="tx1"/>
                </a:solidFill>
                <a:latin typeface="Arial" panose="020B0604020202020204" pitchFamily="34" charset="0"/>
                <a:ea typeface="MS PGothic" panose="020B0600070205080204" charset="-128"/>
              </a:defRPr>
            </a:lvl2pPr>
            <a:lvl3pPr marL="1143000" indent="-228600" eaLnBrk="0" hangingPunct="0">
              <a:defRPr sz="1000">
                <a:solidFill>
                  <a:schemeClr val="tx1"/>
                </a:solidFill>
                <a:latin typeface="Arial" panose="020B0604020202020204" pitchFamily="34" charset="0"/>
                <a:ea typeface="MS PGothic" panose="020B0600070205080204" charset="-128"/>
              </a:defRPr>
            </a:lvl3pPr>
            <a:lvl4pPr marL="1600200" indent="-228600" eaLnBrk="0" hangingPunct="0">
              <a:defRPr sz="1000">
                <a:solidFill>
                  <a:schemeClr val="tx1"/>
                </a:solidFill>
                <a:latin typeface="Arial" panose="020B0604020202020204" pitchFamily="34" charset="0"/>
                <a:ea typeface="MS PGothic" panose="020B0600070205080204" charset="-128"/>
              </a:defRPr>
            </a:lvl4pPr>
            <a:lvl5pPr marL="2057400" indent="-228600" eaLnBrk="0" hangingPunct="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eaLnBrk="1" hangingPunct="1">
              <a:defRPr/>
            </a:pPr>
            <a:r>
              <a:rPr lang="en-GB" altLang="en-US" sz="1065" dirty="0"/>
              <a:t>© 3GPP 2022</a:t>
            </a:r>
            <a:endParaRPr lang="en-GB" altLang="en-US" sz="1065" dirty="0"/>
          </a:p>
        </p:txBody>
      </p:sp>
      <p:sp>
        <p:nvSpPr>
          <p:cNvPr id="1033" name="Oval 11"/>
          <p:cNvSpPr>
            <a:spLocks noChangeArrowheads="1"/>
          </p:cNvSpPr>
          <p:nvPr/>
        </p:nvSpPr>
        <p:spPr bwMode="auto">
          <a:xfrm>
            <a:off x="11078633" y="6364818"/>
            <a:ext cx="812800" cy="419100"/>
          </a:xfrm>
          <a:prstGeom prst="ellipse">
            <a:avLst/>
          </a:prstGeom>
          <a:solidFill>
            <a:schemeClr val="bg1">
              <a:alpha val="50195"/>
            </a:schemeClr>
          </a:solidFill>
          <a:ln>
            <a:noFill/>
          </a:ln>
        </p:spPr>
        <p:txBody>
          <a:bodyPr lIns="121907" tIns="60953" rIns="121907" bIns="60953"/>
          <a:lstStyle>
            <a:lvl1pPr>
              <a:defRPr sz="1000">
                <a:solidFill>
                  <a:schemeClr val="tx1"/>
                </a:solidFill>
                <a:latin typeface="Arial" panose="020B0604020202020204" pitchFamily="34" charset="0"/>
                <a:ea typeface="MS PGothic" panose="020B0600070205080204" charset="-128"/>
              </a:defRPr>
            </a:lvl1pPr>
            <a:lvl2pPr marL="742950" indent="-285750">
              <a:defRPr sz="1000">
                <a:solidFill>
                  <a:schemeClr val="tx1"/>
                </a:solidFill>
                <a:latin typeface="Arial" panose="020B0604020202020204" pitchFamily="34" charset="0"/>
                <a:ea typeface="MS PGothic" panose="020B0600070205080204" charset="-128"/>
              </a:defRPr>
            </a:lvl2pPr>
            <a:lvl3pPr marL="1143000" indent="-228600">
              <a:defRPr sz="1000">
                <a:solidFill>
                  <a:schemeClr val="tx1"/>
                </a:solidFill>
                <a:latin typeface="Arial" panose="020B0604020202020204" pitchFamily="34" charset="0"/>
                <a:ea typeface="MS PGothic" panose="020B0600070205080204" charset="-128"/>
              </a:defRPr>
            </a:lvl3pPr>
            <a:lvl4pPr marL="1600200" indent="-228600">
              <a:defRPr sz="1000">
                <a:solidFill>
                  <a:schemeClr val="tx1"/>
                </a:solidFill>
                <a:latin typeface="Arial" panose="020B0604020202020204" pitchFamily="34" charset="0"/>
                <a:ea typeface="MS PGothic" panose="020B0600070205080204" charset="-128"/>
              </a:defRPr>
            </a:lvl4pPr>
            <a:lvl5pPr marL="2057400" indent="-22860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algn="ctr"/>
            <a:fld id="{8EC1F184-3ABE-48A6-92F0-71BE57037E0F}" type="slidenum">
              <a:rPr lang="en-GB" altLang="en-US" sz="1335" b="1"/>
            </a:fld>
            <a:endParaRPr lang="en-GB" altLang="en-US" sz="1335" b="1"/>
          </a:p>
          <a:p>
            <a:endParaRPr lang="en-GB" altLang="en-US" sz="1335"/>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Lst>
  <p:transition spd="slow"/>
  <p:timing>
    <p:tnLst>
      <p:par>
        <p:cTn id="1" dur="indefinite" restart="never" nodeType="tmRoot"/>
      </p:par>
    </p:tnLst>
  </p:timing>
  <p:txStyles>
    <p:titleStyle>
      <a:lvl1pPr algn="ctr" rtl="0" eaLnBrk="0" fontAlgn="base" hangingPunct="0">
        <a:spcBef>
          <a:spcPct val="0"/>
        </a:spcBef>
        <a:spcAft>
          <a:spcPct val="0"/>
        </a:spcAft>
        <a:defRPr sz="4265">
          <a:solidFill>
            <a:srgbClr val="FF0000"/>
          </a:solidFill>
          <a:latin typeface="+mj-lt"/>
          <a:ea typeface="MS PGothic" panose="020B0600070205080204" charset="-128"/>
          <a:cs typeface="MS PGothic" panose="020B0600070205080204" charset="-128"/>
        </a:defRPr>
      </a:lvl1pPr>
      <a:lvl2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2pPr>
      <a:lvl3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3pPr>
      <a:lvl4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4pPr>
      <a:lvl5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5pPr>
      <a:lvl6pPr marL="609600" algn="ctr" rtl="0" eaLnBrk="0" fontAlgn="base" hangingPunct="0">
        <a:spcBef>
          <a:spcPct val="0"/>
        </a:spcBef>
        <a:spcAft>
          <a:spcPct val="0"/>
        </a:spcAft>
        <a:defRPr sz="4265">
          <a:solidFill>
            <a:srgbClr val="FF0000"/>
          </a:solidFill>
          <a:latin typeface="Calibri" panose="020F0502020204030204" pitchFamily="34" charset="0"/>
        </a:defRPr>
      </a:lvl6pPr>
      <a:lvl7pPr marL="1219200" algn="ctr" rtl="0" eaLnBrk="0" fontAlgn="base" hangingPunct="0">
        <a:spcBef>
          <a:spcPct val="0"/>
        </a:spcBef>
        <a:spcAft>
          <a:spcPct val="0"/>
        </a:spcAft>
        <a:defRPr sz="4265">
          <a:solidFill>
            <a:srgbClr val="FF0000"/>
          </a:solidFill>
          <a:latin typeface="Calibri" panose="020F0502020204030204" pitchFamily="34" charset="0"/>
        </a:defRPr>
      </a:lvl7pPr>
      <a:lvl8pPr marL="1828800" algn="ctr" rtl="0" eaLnBrk="0" fontAlgn="base" hangingPunct="0">
        <a:spcBef>
          <a:spcPct val="0"/>
        </a:spcBef>
        <a:spcAft>
          <a:spcPct val="0"/>
        </a:spcAft>
        <a:defRPr sz="4265">
          <a:solidFill>
            <a:srgbClr val="FF0000"/>
          </a:solidFill>
          <a:latin typeface="Calibri" panose="020F0502020204030204" pitchFamily="34" charset="0"/>
        </a:defRPr>
      </a:lvl8pPr>
      <a:lvl9pPr marL="2437765" algn="ctr" rtl="0" eaLnBrk="0" fontAlgn="base" hangingPunct="0">
        <a:spcBef>
          <a:spcPct val="0"/>
        </a:spcBef>
        <a:spcAft>
          <a:spcPct val="0"/>
        </a:spcAft>
        <a:defRPr sz="4265">
          <a:solidFill>
            <a:srgbClr val="FF0000"/>
          </a:solidFill>
          <a:latin typeface="Calibri" panose="020F0502020204030204" pitchFamily="34" charset="0"/>
        </a:defRPr>
      </a:lvl9pPr>
    </p:titleStyle>
    <p:bodyStyle>
      <a:lvl1pPr marL="455295" indent="-455295" algn="l" rtl="0" eaLnBrk="0" fontAlgn="base" hangingPunct="0">
        <a:spcBef>
          <a:spcPct val="20000"/>
        </a:spcBef>
        <a:spcAft>
          <a:spcPct val="0"/>
        </a:spcAft>
        <a:buBlip>
          <a:blip r:embed="rId5"/>
        </a:buBlip>
        <a:defRPr sz="3735">
          <a:solidFill>
            <a:schemeClr val="tx1"/>
          </a:solidFill>
          <a:latin typeface="+mn-lt"/>
          <a:ea typeface="MS PGothic" panose="020B0600070205080204" charset="-128"/>
          <a:cs typeface="MS PGothic" panose="020B0600070205080204" charset="-128"/>
        </a:defRPr>
      </a:lvl1pPr>
      <a:lvl2pPr marL="988695" indent="-37909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charset="-128"/>
        </a:defRPr>
      </a:lvl2pPr>
      <a:lvl3pPr marL="1522095" indent="-302895" algn="l" rtl="0" eaLnBrk="0" fontAlgn="base" hangingPunct="0">
        <a:spcBef>
          <a:spcPct val="20000"/>
        </a:spcBef>
        <a:spcAft>
          <a:spcPct val="0"/>
        </a:spcAft>
        <a:buFont typeface="Arial" panose="020B0604020202020204" pitchFamily="34" charset="0"/>
        <a:buChar char="•"/>
        <a:defRPr sz="2665">
          <a:solidFill>
            <a:schemeClr val="tx1"/>
          </a:solidFill>
          <a:latin typeface="+mn-lt"/>
          <a:ea typeface="MS PGothic" panose="020B0600070205080204" charset="-128"/>
        </a:defRPr>
      </a:lvl3pPr>
      <a:lvl4pPr marL="2131695" indent="-302895" algn="l" rtl="0" eaLnBrk="0" fontAlgn="base" hangingPunct="0">
        <a:spcBef>
          <a:spcPct val="20000"/>
        </a:spcBef>
        <a:spcAft>
          <a:spcPct val="0"/>
        </a:spcAft>
        <a:buFont typeface="Arial" panose="020B0604020202020204" pitchFamily="34" charset="0"/>
        <a:buChar char="–"/>
        <a:defRPr sz="2665">
          <a:solidFill>
            <a:schemeClr val="tx1"/>
          </a:solidFill>
          <a:latin typeface="+mn-lt"/>
          <a:ea typeface="MS PGothic" panose="020B0600070205080204" charset="-128"/>
        </a:defRPr>
      </a:lvl4pPr>
      <a:lvl5pPr marL="2741295" indent="-302895" algn="l" rtl="0" eaLnBrk="0" fontAlgn="base" hangingPunct="0">
        <a:spcBef>
          <a:spcPct val="20000"/>
        </a:spcBef>
        <a:spcAft>
          <a:spcPct val="0"/>
        </a:spcAft>
        <a:buFont typeface="Arial" panose="020B0604020202020204" pitchFamily="34" charset="0"/>
        <a:buChar char="»"/>
        <a:defRPr sz="2135">
          <a:solidFill>
            <a:schemeClr val="tx1"/>
          </a:solidFill>
          <a:latin typeface="+mn-lt"/>
          <a:ea typeface="MS PGothic" panose="020B0600070205080204" charset="-128"/>
        </a:defRPr>
      </a:lvl5pPr>
      <a:lvl6pPr marL="33521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17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13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09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image" Target="../media/image7.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xml"/><Relationship Id="rId1" Type="http://schemas.openxmlformats.org/officeDocument/2006/relationships/themeOverride" Target="../theme/themeOverride1.xml"/></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11.xml"/><Relationship Id="rId7" Type="http://schemas.openxmlformats.org/officeDocument/2006/relationships/image" Target="../media/image14.jpeg"/><Relationship Id="rId6" Type="http://schemas.openxmlformats.org/officeDocument/2006/relationships/image" Target="../media/image13.jpeg"/><Relationship Id="rId5" Type="http://schemas.microsoft.com/office/2007/relationships/hdphoto" Target="../media/image12.wdp"/><Relationship Id="rId4" Type="http://schemas.openxmlformats.org/officeDocument/2006/relationships/image" Target="../media/image11.png"/><Relationship Id="rId3" Type="http://schemas.microsoft.com/office/2007/relationships/hdphoto" Target="../media/image10.wdp"/><Relationship Id="rId2" Type="http://schemas.openxmlformats.org/officeDocument/2006/relationships/image" Target="../media/image9.png"/><Relationship Id="rId1" Type="http://schemas.openxmlformats.org/officeDocument/2006/relationships/image" Target="../media/image8.jpeg"/></Relationships>
</file>

<file path=ppt/slides/_rels/slide4.xml.rels><?xml version="1.0" encoding="UTF-8" standalone="yes"?>
<Relationships xmlns="http://schemas.openxmlformats.org/package/2006/relationships"><Relationship Id="rId9" Type="http://schemas.openxmlformats.org/officeDocument/2006/relationships/notesSlide" Target="../notesSlides/notesSlide4.xml"/><Relationship Id="rId8" Type="http://schemas.openxmlformats.org/officeDocument/2006/relationships/slideLayout" Target="../slideLayouts/slideLayout11.xml"/><Relationship Id="rId7" Type="http://schemas.openxmlformats.org/officeDocument/2006/relationships/image" Target="../media/image14.jpeg"/><Relationship Id="rId6" Type="http://schemas.openxmlformats.org/officeDocument/2006/relationships/image" Target="../media/image13.jpeg"/><Relationship Id="rId5" Type="http://schemas.microsoft.com/office/2007/relationships/hdphoto" Target="../media/image12.wdp"/><Relationship Id="rId4" Type="http://schemas.openxmlformats.org/officeDocument/2006/relationships/image" Target="../media/image11.png"/><Relationship Id="rId3" Type="http://schemas.microsoft.com/office/2007/relationships/hdphoto" Target="../media/image10.wdp"/><Relationship Id="rId2" Type="http://schemas.openxmlformats.org/officeDocument/2006/relationships/image" Target="../media/image9.png"/><Relationship Id="rId1" Type="http://schemas.openxmlformats.org/officeDocument/2006/relationships/image" Target="../media/image8.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hemeOverride" Target="../theme/themeOverride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hemeOverride" Target="../theme/themeOverr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ext Box 5"/>
          <p:cNvSpPr txBox="1">
            <a:spLocks noChangeArrowheads="1"/>
          </p:cNvSpPr>
          <p:nvPr/>
        </p:nvSpPr>
        <p:spPr bwMode="auto">
          <a:xfrm>
            <a:off x="3479800" y="3407833"/>
            <a:ext cx="6350000" cy="666786"/>
          </a:xfrm>
          <a:prstGeom prst="rect">
            <a:avLst/>
          </a:prstGeom>
          <a:noFill/>
          <a:ln>
            <a:noFill/>
          </a:ln>
        </p:spPr>
        <p:txBody>
          <a:bodyPr>
            <a:spAutoFit/>
          </a:bodyPr>
          <a:lstStyle>
            <a:lvl1pPr>
              <a:spcBef>
                <a:spcPct val="20000"/>
              </a:spcBef>
              <a:buBlip>
                <a:blip r:embed="rId1"/>
              </a:buBlip>
              <a:defRPr sz="2800">
                <a:solidFill>
                  <a:schemeClr val="tx1"/>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9pPr>
          </a:lstStyle>
          <a:p>
            <a:pPr marL="228600" indent="-228600">
              <a:spcBef>
                <a:spcPct val="0"/>
              </a:spcBef>
              <a:buFontTx/>
              <a:buChar char="-"/>
              <a:defRPr/>
            </a:pPr>
            <a:endParaRPr lang="en-GB" altLang="en-US" sz="1600" i="1" dirty="0">
              <a:latin typeface="Arial" panose="020B0604020202020204" pitchFamily="34" charset="0"/>
            </a:endParaRPr>
          </a:p>
          <a:p>
            <a:pPr marL="381000" indent="-381000">
              <a:spcBef>
                <a:spcPct val="0"/>
              </a:spcBef>
              <a:buFontTx/>
              <a:buChar char="-"/>
              <a:defRPr/>
            </a:pPr>
            <a:endParaRPr lang="en-GB" altLang="en-US" sz="2135" dirty="0">
              <a:latin typeface="Times New Roman" panose="02020603050405020304" pitchFamily="18" charset="0"/>
            </a:endParaRPr>
          </a:p>
        </p:txBody>
      </p:sp>
      <p:sp>
        <p:nvSpPr>
          <p:cNvPr id="6149" name="AutoShape 14"/>
          <p:cNvSpPr>
            <a:spLocks noChangeArrowheads="1"/>
          </p:cNvSpPr>
          <p:nvPr/>
        </p:nvSpPr>
        <p:spPr bwMode="auto">
          <a:xfrm>
            <a:off x="10585" y="6373285"/>
            <a:ext cx="8225367" cy="323849"/>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nchor="ctr"/>
          <a:lstStyle>
            <a:lvl1pPr>
              <a:spcBef>
                <a:spcPct val="20000"/>
              </a:spcBef>
              <a:buBlip>
                <a:blip r:embed="rId1"/>
              </a:buBlip>
              <a:defRPr sz="2800">
                <a:solidFill>
                  <a:schemeClr val="tx1"/>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9pPr>
          </a:lstStyle>
          <a:p>
            <a:pPr>
              <a:spcBef>
                <a:spcPct val="0"/>
              </a:spcBef>
              <a:buFontTx/>
              <a:buNone/>
            </a:pPr>
            <a:endParaRPr lang="en-US" altLang="en-US" sz="1335">
              <a:latin typeface="Arial" panose="020B0604020202020204" pitchFamily="34" charset="0"/>
            </a:endParaRPr>
          </a:p>
        </p:txBody>
      </p:sp>
      <p:sp>
        <p:nvSpPr>
          <p:cNvPr id="6150" name="TextBox 6"/>
          <p:cNvSpPr txBox="1">
            <a:spLocks noChangeArrowheads="1"/>
          </p:cNvSpPr>
          <p:nvPr/>
        </p:nvSpPr>
        <p:spPr bwMode="auto">
          <a:xfrm>
            <a:off x="19051" y="6364818"/>
            <a:ext cx="8295216"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nchor="ctr"/>
          <a:lstStyle>
            <a:lvl1pPr>
              <a:spcBef>
                <a:spcPct val="20000"/>
              </a:spcBef>
              <a:buBlip>
                <a:blip r:embed="rId1"/>
              </a:buBlip>
              <a:defRPr sz="2800">
                <a:solidFill>
                  <a:schemeClr val="tx1"/>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9pPr>
          </a:lstStyle>
          <a:p>
            <a:pPr>
              <a:spcBef>
                <a:spcPct val="0"/>
              </a:spcBef>
              <a:buFontTx/>
              <a:buNone/>
            </a:pPr>
            <a:r>
              <a:rPr lang="en-GB" altLang="en-US" sz="1335" dirty="0" smtClean="0">
                <a:solidFill>
                  <a:schemeClr val="bg1"/>
                </a:solidFill>
                <a:latin typeface="Arial" panose="020B0604020202020204" pitchFamily="34" charset="0"/>
              </a:rPr>
              <a:t>S1-221073</a:t>
            </a:r>
            <a:r>
              <a:rPr lang="en-GB" altLang="en-US" sz="1065" dirty="0" smtClean="0">
                <a:solidFill>
                  <a:schemeClr val="bg1"/>
                </a:solidFill>
                <a:latin typeface="Arial" panose="020B0604020202020204" pitchFamily="34" charset="0"/>
              </a:rPr>
              <a:t>, </a:t>
            </a:r>
            <a:r>
              <a:rPr lang="en-GB" altLang="en-US" sz="1065" dirty="0">
                <a:solidFill>
                  <a:schemeClr val="bg1"/>
                </a:solidFill>
                <a:latin typeface="Arial" panose="020B0604020202020204" pitchFamily="34" charset="0"/>
              </a:rPr>
              <a:t>3GPP TSG </a:t>
            </a:r>
            <a:r>
              <a:rPr lang="en-GB" altLang="en-US" sz="1065" dirty="0" smtClean="0">
                <a:solidFill>
                  <a:schemeClr val="bg1"/>
                </a:solidFill>
                <a:latin typeface="Arial" panose="020B0604020202020204" pitchFamily="34" charset="0"/>
              </a:rPr>
              <a:t>SA1#98e</a:t>
            </a:r>
            <a:r>
              <a:rPr lang="en-GB" altLang="en-US" sz="1065" dirty="0">
                <a:solidFill>
                  <a:schemeClr val="bg1"/>
                </a:solidFill>
                <a:latin typeface="Arial" panose="020B0604020202020204" pitchFamily="34" charset="0"/>
              </a:rPr>
              <a:t>, </a:t>
            </a:r>
            <a:r>
              <a:rPr lang="en-GB" altLang="en-US" sz="1065" dirty="0" smtClean="0">
                <a:solidFill>
                  <a:schemeClr val="bg1"/>
                </a:solidFill>
                <a:latin typeface="Arial" panose="020B0604020202020204" pitchFamily="34" charset="0"/>
              </a:rPr>
              <a:t>9 </a:t>
            </a:r>
            <a:r>
              <a:rPr lang="en-GB" altLang="en-US" sz="1065" dirty="0">
                <a:solidFill>
                  <a:schemeClr val="bg1"/>
                </a:solidFill>
                <a:latin typeface="Arial" panose="020B0604020202020204" pitchFamily="34" charset="0"/>
              </a:rPr>
              <a:t>- </a:t>
            </a:r>
            <a:r>
              <a:rPr lang="en-GB" altLang="en-US" sz="1065" smtClean="0">
                <a:solidFill>
                  <a:schemeClr val="bg1"/>
                </a:solidFill>
                <a:latin typeface="Arial" panose="020B0604020202020204" pitchFamily="34" charset="0"/>
              </a:rPr>
              <a:t>19 May </a:t>
            </a:r>
            <a:r>
              <a:rPr lang="en-GB" altLang="en-US" sz="1065" dirty="0">
                <a:solidFill>
                  <a:schemeClr val="bg1"/>
                </a:solidFill>
                <a:latin typeface="Arial" panose="020B0604020202020204" pitchFamily="34" charset="0"/>
              </a:rPr>
              <a:t>2022, e-meeting</a:t>
            </a:r>
            <a:endParaRPr lang="en-GB" altLang="en-US" sz="1065" dirty="0">
              <a:solidFill>
                <a:schemeClr val="bg1"/>
              </a:solidFill>
              <a:latin typeface="Arial" panose="020B0604020202020204" pitchFamily="34" charset="0"/>
            </a:endParaRPr>
          </a:p>
        </p:txBody>
      </p:sp>
      <p:sp>
        <p:nvSpPr>
          <p:cNvPr id="8" name="副标题 2"/>
          <p:cNvSpPr>
            <a:spLocks noGrp="1"/>
          </p:cNvSpPr>
          <p:nvPr>
            <p:ph type="subTitle" idx="1"/>
          </p:nvPr>
        </p:nvSpPr>
        <p:spPr>
          <a:xfrm>
            <a:off x="1828800" y="4607404"/>
            <a:ext cx="8534400" cy="1752600"/>
          </a:xfrm>
        </p:spPr>
        <p:txBody>
          <a:bodyPr/>
          <a:lstStyle/>
          <a:p>
            <a:r>
              <a:rPr lang="en-US" altLang="zh-CN" dirty="0" smtClean="0"/>
              <a:t>China Mobile</a:t>
            </a:r>
            <a:endParaRPr lang="zh-CN" altLang="en-US" dirty="0"/>
          </a:p>
        </p:txBody>
      </p:sp>
      <p:sp>
        <p:nvSpPr>
          <p:cNvPr id="9" name="标题 1"/>
          <p:cNvSpPr txBox="1"/>
          <p:nvPr/>
        </p:nvSpPr>
        <p:spPr>
          <a:xfrm>
            <a:off x="1353312" y="2615062"/>
            <a:ext cx="10363200" cy="1470025"/>
          </a:xfrm>
          <a:prstGeom prst="rect">
            <a:avLst/>
          </a:prstGeom>
        </p:spPr>
        <p:txBody>
          <a:bodyPr/>
          <a:lst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anose="020F0502020204030204" pitchFamily="34" charset="0"/>
              </a:defRPr>
            </a:lvl2pPr>
            <a:lvl3pPr algn="ctr" rtl="0" eaLnBrk="1" fontAlgn="base" hangingPunct="1">
              <a:spcBef>
                <a:spcPct val="0"/>
              </a:spcBef>
              <a:spcAft>
                <a:spcPct val="0"/>
              </a:spcAft>
              <a:defRPr sz="4200">
                <a:solidFill>
                  <a:srgbClr val="FF0000"/>
                </a:solidFill>
                <a:latin typeface="Calibri" panose="020F0502020204030204" pitchFamily="34" charset="0"/>
              </a:defRPr>
            </a:lvl3pPr>
            <a:lvl4pPr algn="ctr" rtl="0" eaLnBrk="1" fontAlgn="base" hangingPunct="1">
              <a:spcBef>
                <a:spcPct val="0"/>
              </a:spcBef>
              <a:spcAft>
                <a:spcPct val="0"/>
              </a:spcAft>
              <a:defRPr sz="4200">
                <a:solidFill>
                  <a:srgbClr val="FF0000"/>
                </a:solidFill>
                <a:latin typeface="Calibri" panose="020F0502020204030204" pitchFamily="34" charset="0"/>
              </a:defRPr>
            </a:lvl4pPr>
            <a:lvl5pPr algn="ctr" rtl="0" eaLnBrk="1" fontAlgn="base" hangingPunct="1">
              <a:spcBef>
                <a:spcPct val="0"/>
              </a:spcBef>
              <a:spcAft>
                <a:spcPct val="0"/>
              </a:spcAft>
              <a:defRPr sz="4200">
                <a:solidFill>
                  <a:srgbClr val="FF0000"/>
                </a:solidFill>
                <a:latin typeface="Calibri" panose="020F0502020204030204" pitchFamily="34" charset="0"/>
              </a:defRPr>
            </a:lvl5pPr>
            <a:lvl6pPr marL="609600" algn="ctr" rtl="0" eaLnBrk="1" fontAlgn="base" hangingPunct="1">
              <a:spcBef>
                <a:spcPct val="0"/>
              </a:spcBef>
              <a:spcAft>
                <a:spcPct val="0"/>
              </a:spcAft>
              <a:defRPr sz="4265">
                <a:solidFill>
                  <a:srgbClr val="FF0000"/>
                </a:solidFill>
                <a:latin typeface="Calibri" panose="020F0502020204030204" pitchFamily="34" charset="0"/>
              </a:defRPr>
            </a:lvl6pPr>
            <a:lvl7pPr marL="1219200" algn="ctr" rtl="0" eaLnBrk="1" fontAlgn="base" hangingPunct="1">
              <a:spcBef>
                <a:spcPct val="0"/>
              </a:spcBef>
              <a:spcAft>
                <a:spcPct val="0"/>
              </a:spcAft>
              <a:defRPr sz="4265">
                <a:solidFill>
                  <a:srgbClr val="FF0000"/>
                </a:solidFill>
                <a:latin typeface="Calibri" panose="020F0502020204030204" pitchFamily="34" charset="0"/>
              </a:defRPr>
            </a:lvl7pPr>
            <a:lvl8pPr marL="1828800" algn="ctr" rtl="0" eaLnBrk="1" fontAlgn="base" hangingPunct="1">
              <a:spcBef>
                <a:spcPct val="0"/>
              </a:spcBef>
              <a:spcAft>
                <a:spcPct val="0"/>
              </a:spcAft>
              <a:defRPr sz="4265">
                <a:solidFill>
                  <a:srgbClr val="FF0000"/>
                </a:solidFill>
                <a:latin typeface="Calibri" panose="020F0502020204030204" pitchFamily="34" charset="0"/>
              </a:defRPr>
            </a:lvl8pPr>
            <a:lvl9pPr marL="2438400" algn="ctr" rtl="0" eaLnBrk="1" fontAlgn="base" hangingPunct="1">
              <a:spcBef>
                <a:spcPct val="0"/>
              </a:spcBef>
              <a:spcAft>
                <a:spcPct val="0"/>
              </a:spcAft>
              <a:defRPr sz="4265">
                <a:solidFill>
                  <a:srgbClr val="FF0000"/>
                </a:solidFill>
                <a:latin typeface="Calibri" panose="020F0502020204030204" pitchFamily="34" charset="0"/>
              </a:defRPr>
            </a:lvl9pPr>
          </a:lstStyle>
          <a:p>
            <a:r>
              <a:rPr lang="en-US" altLang="zh-CN" kern="0" dirty="0" smtClean="0"/>
              <a:t>Motivation of </a:t>
            </a:r>
            <a:r>
              <a:rPr lang="en-GB" altLang="zh-CN" kern="0" dirty="0" smtClean="0"/>
              <a:t>Study on </a:t>
            </a:r>
            <a:r>
              <a:rPr lang="en-US" kern="0" dirty="0" smtClean="0"/>
              <a:t>Energy Efficiency as Service Criteria Ph2</a:t>
            </a:r>
            <a:endParaRPr lang="en-US" kern="0" dirty="0" smtClean="0"/>
          </a:p>
        </p:txBody>
      </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03747" y="182861"/>
            <a:ext cx="9102725" cy="943327"/>
          </a:xfrm>
        </p:spPr>
        <p:txBody>
          <a:bodyPr/>
          <a:lstStyle/>
          <a:p>
            <a:pPr algn="l"/>
            <a:r>
              <a:rPr lang="en-US" altLang="zh-CN" sz="3600" dirty="0" smtClean="0"/>
              <a:t>Motivation</a:t>
            </a:r>
            <a:endParaRPr lang="zh-CN" altLang="en-US" sz="3600" dirty="0"/>
          </a:p>
        </p:txBody>
      </p:sp>
      <p:sp>
        <p:nvSpPr>
          <p:cNvPr id="100" name="文本框 99"/>
          <p:cNvSpPr txBox="1"/>
          <p:nvPr/>
        </p:nvSpPr>
        <p:spPr>
          <a:xfrm>
            <a:off x="361950" y="1859915"/>
            <a:ext cx="10975340" cy="4269105"/>
          </a:xfrm>
          <a:prstGeom prst="rect">
            <a:avLst/>
          </a:prstGeom>
          <a:noFill/>
          <a:ln w="9525">
            <a:noFill/>
          </a:ln>
        </p:spPr>
        <p:txBody>
          <a:bodyPr wrap="square">
            <a:spAutoFit/>
          </a:bodyPr>
          <a:p>
            <a:pPr marL="0" lvl="1" indent="0" algn="l" hangingPunct="0">
              <a:spcAft>
                <a:spcPts val="900"/>
              </a:spcAft>
              <a:buClrTx/>
              <a:buSzTx/>
              <a:buFont typeface="Arial" panose="020B0604020202020204" pitchFamily="34" charset="0"/>
              <a:buNone/>
            </a:pPr>
            <a:r>
              <a:rPr lang="en-US" altLang="zh-CN" b="0" dirty="0">
                <a:solidFill>
                  <a:srgbClr val="000000"/>
                </a:solidFill>
                <a:ea typeface="等线" panose="02010600030101010101" pitchFamily="2" charset="-122"/>
                <a:cs typeface="Times New Roman" panose="02020603050405020304" pitchFamily="18" charset="0"/>
              </a:rPr>
              <a:t>Follow the study and work on Energy Efficiency as service criteria in R19, more scenarios can be studied to further address the improvement of energy saving and energy efficiency from end-to-end perspectives.</a:t>
            </a:r>
            <a:endParaRPr lang="en-US" altLang="zh-CN" b="0" dirty="0">
              <a:solidFill>
                <a:srgbClr val="000000"/>
              </a:solidFill>
              <a:ea typeface="等线" panose="02010600030101010101" pitchFamily="2" charset="-122"/>
              <a:cs typeface="Times New Roman" panose="02020603050405020304" pitchFamily="18" charset="0"/>
            </a:endParaRPr>
          </a:p>
          <a:p>
            <a:pPr marL="285750" lvl="1" indent="-285750" algn="l" hangingPunct="0">
              <a:spcAft>
                <a:spcPts val="900"/>
              </a:spcAft>
              <a:buClrTx/>
              <a:buSzTx/>
              <a:buFont typeface="Arial" panose="020B0604020202020204" pitchFamily="34" charset="0"/>
              <a:buChar char="•"/>
            </a:pPr>
            <a:r>
              <a:rPr lang="en-US" altLang="zh-CN" b="0" dirty="0">
                <a:solidFill>
                  <a:srgbClr val="000000"/>
                </a:solidFill>
                <a:ea typeface="等线" panose="02010600030101010101" pitchFamily="2" charset="-122"/>
                <a:cs typeface="Times New Roman" panose="02020603050405020304" pitchFamily="18" charset="0"/>
              </a:rPr>
              <a:t>For example, for services served by multiple PLMNs (i.e. roaming case), different energy consideration and different capabilities of the networks need to be considered, related information exchange and other functional requirements may needed.</a:t>
            </a:r>
            <a:endParaRPr lang="en-US" altLang="zh-CN" b="0" dirty="0">
              <a:solidFill>
                <a:srgbClr val="000000"/>
              </a:solidFill>
              <a:ea typeface="等线" panose="02010600030101010101" pitchFamily="2" charset="-122"/>
              <a:cs typeface="Times New Roman" panose="02020603050405020304" pitchFamily="18" charset="0"/>
            </a:endParaRPr>
          </a:p>
          <a:p>
            <a:pPr marL="285750" lvl="1" indent="-285750" algn="l" hangingPunct="0">
              <a:spcAft>
                <a:spcPts val="900"/>
              </a:spcAft>
              <a:buClrTx/>
              <a:buSzTx/>
              <a:buFont typeface="Arial" panose="020B0604020202020204" pitchFamily="34" charset="0"/>
              <a:buChar char="•"/>
            </a:pPr>
            <a:r>
              <a:rPr lang="en-US" altLang="zh-CN" b="0" dirty="0">
                <a:solidFill>
                  <a:srgbClr val="000000"/>
                </a:solidFill>
                <a:ea typeface="等线" panose="02010600030101010101" pitchFamily="2" charset="-122"/>
                <a:cs typeface="Times New Roman" panose="02020603050405020304" pitchFamily="18" charset="0"/>
              </a:rPr>
              <a:t>For low-orbit satellite, energy is usually limited, the limitation of total energy consumption of RAN or 5GC NF on satellite will need to be consider as a prerequisite when considering the communication service.</a:t>
            </a:r>
            <a:endParaRPr lang="en-US" altLang="zh-CN" b="0" dirty="0">
              <a:solidFill>
                <a:srgbClr val="000000"/>
              </a:solidFill>
              <a:ea typeface="等线" panose="02010600030101010101" pitchFamily="2" charset="-122"/>
              <a:cs typeface="Times New Roman" panose="02020603050405020304" pitchFamily="18" charset="0"/>
            </a:endParaRPr>
          </a:p>
          <a:p>
            <a:pPr marL="285750" lvl="1" indent="-285750" algn="l" hangingPunct="0">
              <a:spcAft>
                <a:spcPts val="900"/>
              </a:spcAft>
              <a:buClrTx/>
              <a:buSzTx/>
              <a:buFont typeface="Arial" panose="020B0604020202020204" pitchFamily="34" charset="0"/>
              <a:buChar char="•"/>
            </a:pPr>
            <a:r>
              <a:rPr lang="en-US" altLang="zh-CN" b="0" dirty="0">
                <a:solidFill>
                  <a:srgbClr val="000000"/>
                </a:solidFill>
                <a:ea typeface="等线" panose="02010600030101010101" pitchFamily="2" charset="-122"/>
                <a:cs typeface="Times New Roman" panose="02020603050405020304" pitchFamily="18" charset="0"/>
              </a:rPr>
              <a:t>In the previous study, only service with best effort was considered with policy to limit energy consumption. In this release, with user preference, services with QoS requirement can also consider this kind of policy control and adjustment.</a:t>
            </a:r>
            <a:endParaRPr lang="en-US" altLang="zh-CN" b="0" dirty="0">
              <a:solidFill>
                <a:srgbClr val="000000"/>
              </a:solidFill>
              <a:ea typeface="等线" panose="02010600030101010101" pitchFamily="2" charset="-122"/>
              <a:cs typeface="Times New Roman" panose="02020603050405020304" pitchFamily="18" charset="0"/>
            </a:endParaRPr>
          </a:p>
          <a:p>
            <a:pPr marL="285750" lvl="1" indent="-285750" algn="l" hangingPunct="0">
              <a:spcAft>
                <a:spcPts val="900"/>
              </a:spcAft>
              <a:buClrTx/>
              <a:buSzTx/>
              <a:buFont typeface="Arial" panose="020B0604020202020204" pitchFamily="34" charset="0"/>
              <a:buChar char="•"/>
            </a:pPr>
            <a:r>
              <a:rPr lang="en-US" altLang="zh-CN" b="0" dirty="0">
                <a:solidFill>
                  <a:srgbClr val="000000"/>
                </a:solidFill>
                <a:ea typeface="等线" panose="02010600030101010101" pitchFamily="2" charset="-122"/>
                <a:cs typeface="Times New Roman" panose="02020603050405020304" pitchFamily="18" charset="0"/>
              </a:rPr>
              <a:t>Besides, study on network supporting for UE energy saving is also needed.</a:t>
            </a:r>
            <a:endParaRPr lang="en-US" altLang="zh-CN" b="0" dirty="0">
              <a:solidFill>
                <a:srgbClr val="000000"/>
              </a:solidFill>
              <a:ea typeface="等线" panose="02010600030101010101" pitchFamily="2" charset="-122"/>
              <a:cs typeface="Times New Roman" panose="02020603050405020304" pitchFamily="18" charset="0"/>
            </a:endParaRPr>
          </a:p>
          <a:p>
            <a:pPr marL="0" lvl="1" indent="0" algn="l" hangingPunct="0">
              <a:spcAft>
                <a:spcPts val="900"/>
              </a:spcAft>
              <a:buClrTx/>
              <a:buSzTx/>
              <a:buFont typeface="Arial" panose="020B0604020202020204" pitchFamily="34" charset="0"/>
              <a:buNone/>
            </a:pPr>
            <a:r>
              <a:rPr lang="en-US" altLang="zh-CN" b="0" dirty="0">
                <a:solidFill>
                  <a:srgbClr val="000000"/>
                </a:solidFill>
                <a:ea typeface="等线" panose="02010600030101010101" pitchFamily="2" charset="-122"/>
                <a:cs typeface="Times New Roman" panose="02020603050405020304" pitchFamily="18" charset="0"/>
              </a:rPr>
              <a:t>The studies of SA, SA2, SA5 and RAN and especially ongoing work on energy efficiency will be taken into account as the starting point and cooperation of this study in SA1.</a:t>
            </a:r>
            <a:endParaRPr lang="en-US" altLang="zh-CN" b="0" dirty="0">
              <a:solidFill>
                <a:srgbClr val="000000"/>
              </a:solidFill>
              <a:ea typeface="等线" panose="02010600030101010101" pitchFamily="2" charset="-122"/>
              <a:cs typeface="Times New Roman" panose="02020603050405020304" pitchFamily="18" charset="0"/>
            </a:endParaRPr>
          </a:p>
        </p:txBody>
      </p:sp>
    </p:spTree>
  </p:cSld>
  <p:clrMapOvr>
    <a:overrideClrMapping bg1="lt1" tx1="dk1" bg2="lt2" tx2="dk2" accent1="accent1" accent2="accent2" accent3="accent3" accent4="accent4" accent5="accent5" accent6="accent6" hlink="hlink" folHlink="folHlink"/>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12775" y="3852545"/>
            <a:ext cx="10530205" cy="2435860"/>
          </a:xfrm>
          <a:prstGeom prst="rect">
            <a:avLst/>
          </a:prstGeom>
          <a:noFill/>
          <a:extLst>
            <a:ext uri="{909E8E84-426E-40DD-AFC4-6F175D3DCCD1}">
              <a14:hiddenFill xmlns:a14="http://schemas.microsoft.com/office/drawing/2010/main">
                <a:solidFill>
                  <a:schemeClr val="accent1">
                    <a:lumMod val="20000"/>
                    <a:lumOff val="80000"/>
                  </a:schemeClr>
                </a:solidFill>
              </a14:hiddenFill>
            </a:ext>
          </a:extLst>
        </p:spPr>
        <p:txBody>
          <a:bodyPr wrap="square" rtlCol="0">
            <a:noAutofit/>
          </a:bodyPr>
          <a:lstStyle/>
          <a:p>
            <a:pPr marL="285750" lvl="1" indent="-285750" algn="l" hangingPunct="0">
              <a:spcAft>
                <a:spcPts val="900"/>
              </a:spcAft>
              <a:buClrTx/>
              <a:buSzTx/>
              <a:buFont typeface="Arial" panose="020B0604020202020204" pitchFamily="34" charset="0"/>
              <a:buChar char="•"/>
            </a:pPr>
            <a:r>
              <a:rPr lang="en-US" altLang="zh-CN" sz="1800" dirty="0" smtClean="0">
                <a:solidFill>
                  <a:srgbClr val="000000"/>
                </a:solidFill>
                <a:latin typeface="+mj-lt"/>
                <a:ea typeface="等线" panose="02010600030101010101" pitchFamily="2" charset="-122"/>
                <a:cs typeface="Times New Roman" panose="02020603050405020304" pitchFamily="18" charset="0"/>
              </a:rPr>
              <a:t>For services served by multiple PLMNs (i.e. roaming case), there may exist the following issues:</a:t>
            </a:r>
            <a:endParaRPr lang="en-US" altLang="zh-CN" sz="1800" dirty="0" smtClean="0">
              <a:solidFill>
                <a:srgbClr val="000000"/>
              </a:solidFill>
              <a:latin typeface="+mj-lt"/>
              <a:ea typeface="等线" panose="02010600030101010101" pitchFamily="2" charset="-122"/>
              <a:cs typeface="Times New Roman" panose="02020603050405020304" pitchFamily="18" charset="0"/>
            </a:endParaRPr>
          </a:p>
          <a:p>
            <a:pPr marL="285750" lvl="1" indent="-285750" algn="l" hangingPunct="0">
              <a:spcAft>
                <a:spcPts val="900"/>
              </a:spcAft>
              <a:buClrTx/>
              <a:buSzTx/>
              <a:buFont typeface="Arial" panose="020B0604020202020204" pitchFamily="34" charset="0"/>
              <a:buChar char="•"/>
            </a:pPr>
            <a:r>
              <a:rPr lang="en-US" altLang="zh-CN" sz="1800" dirty="0" smtClean="0">
                <a:solidFill>
                  <a:srgbClr val="000000"/>
                </a:solidFill>
                <a:latin typeface="+mj-lt"/>
                <a:ea typeface="等线" panose="02010600030101010101" pitchFamily="2" charset="-122"/>
                <a:cs typeface="Times New Roman" panose="02020603050405020304" pitchFamily="18" charset="0"/>
              </a:rPr>
              <a:t>HPLMN and VPLMN may have different energy related capabilities. For example, In HR roaming, HPLMN makes energy related decision (e.g. NF re-selection based on energy status), which is beyong the capability of VPLMN.</a:t>
            </a:r>
            <a:endParaRPr lang="en-US" altLang="zh-CN" sz="1800" dirty="0" smtClean="0">
              <a:solidFill>
                <a:srgbClr val="000000"/>
              </a:solidFill>
              <a:latin typeface="+mj-lt"/>
              <a:ea typeface="等线" panose="02010600030101010101" pitchFamily="2" charset="-122"/>
              <a:cs typeface="Times New Roman" panose="02020603050405020304" pitchFamily="18" charset="0"/>
            </a:endParaRPr>
          </a:p>
          <a:p>
            <a:pPr marL="285750" lvl="1" indent="-285750" algn="l" hangingPunct="0">
              <a:spcAft>
                <a:spcPts val="900"/>
              </a:spcAft>
              <a:buClrTx/>
              <a:buSzTx/>
              <a:buFont typeface="Arial" panose="020B0604020202020204" pitchFamily="34" charset="0"/>
              <a:buChar char="•"/>
            </a:pPr>
            <a:r>
              <a:rPr lang="en-US" altLang="zh-CN" sz="1800" dirty="0" smtClean="0">
                <a:solidFill>
                  <a:srgbClr val="000000"/>
                </a:solidFill>
                <a:latin typeface="+mj-lt"/>
                <a:ea typeface="等线" panose="02010600030101010101" pitchFamily="2" charset="-122"/>
                <a:cs typeface="Times New Roman" panose="02020603050405020304" pitchFamily="18" charset="0"/>
              </a:rPr>
              <a:t>HPLMN and VPLMN may have different consideration on energy and experience trade-off. For example, for a service, HPLMN takes priority to energy efficiency while VPLMN considers user experience more important. This requires inter-PLMN negotiation.</a:t>
            </a:r>
            <a:endParaRPr lang="en-US" altLang="zh-CN" sz="1800" dirty="0" smtClean="0">
              <a:solidFill>
                <a:srgbClr val="000000"/>
              </a:solidFill>
              <a:latin typeface="+mj-lt"/>
              <a:ea typeface="等线" panose="02010600030101010101" pitchFamily="2" charset="-122"/>
              <a:cs typeface="Times New Roman" panose="02020603050405020304" pitchFamily="18" charset="0"/>
            </a:endParaRPr>
          </a:p>
        </p:txBody>
      </p:sp>
      <p:sp>
        <p:nvSpPr>
          <p:cNvPr id="6" name="标题 1"/>
          <p:cNvSpPr/>
          <p:nvPr/>
        </p:nvSpPr>
        <p:spPr bwMode="auto">
          <a:xfrm>
            <a:off x="462915" y="105410"/>
            <a:ext cx="9424035" cy="1143000"/>
          </a:xfrm>
          <a:prstGeom prst="rect">
            <a:avLst/>
          </a:prstGeom>
          <a:noFill/>
          <a:ln>
            <a:noFill/>
          </a:ln>
        </p:spPr>
        <p:txBody>
          <a:bodyPr vert="horz" wrap="square" lIns="91430" tIns="45715" rIns="91430" bIns="45715" numCol="1" rtlCol="0" anchor="ctr" anchorCtr="0" compatLnSpc="1">
            <a:normAutofit/>
          </a:bodyPr>
          <a:lstStyle/>
          <a:p>
            <a:pPr lvl="0" algn="l" eaLnBrk="0" fontAlgn="base" hangingPunct="0">
              <a:buClrTx/>
              <a:buSzTx/>
              <a:buFontTx/>
            </a:pPr>
            <a:r>
              <a:rPr lang="en-US" altLang="zh-CN" sz="2800" b="1" kern="0" dirty="0" smtClean="0">
                <a:solidFill>
                  <a:srgbClr val="FF0000"/>
                </a:solidFill>
                <a:latin typeface="+mj-lt"/>
                <a:ea typeface="MS PGothic" panose="020B0600070205080204" charset="-128"/>
                <a:cs typeface="MS PGothic" panose="020B0600070205080204" charset="-128"/>
                <a:sym typeface="+mn-ea"/>
              </a:rPr>
              <a:t>Use case 1: </a:t>
            </a:r>
            <a:r>
              <a:rPr lang="en-US" altLang="zh-CN" sz="2800" b="1" kern="0" dirty="0" smtClean="0">
                <a:solidFill>
                  <a:srgbClr val="FF0000"/>
                </a:solidFill>
                <a:latin typeface="+mj-lt"/>
                <a:ea typeface="MS PGothic" panose="020B0600070205080204" charset="-128"/>
                <a:cs typeface="MS PGothic" panose="020B0600070205080204" charset="-128"/>
                <a:sym typeface="+mn-ea"/>
              </a:rPr>
              <a:t>n</a:t>
            </a:r>
            <a:r>
              <a:rPr lang="en-US" altLang="zh-CN" sz="2800" b="1" kern="0" dirty="0" smtClean="0">
                <a:solidFill>
                  <a:srgbClr val="FF0000"/>
                </a:solidFill>
                <a:latin typeface="+mj-lt"/>
                <a:ea typeface="MS PGothic" panose="020B0600070205080204" charset="-128"/>
                <a:cs typeface="MS PGothic" panose="020B0600070205080204" charset="-128"/>
                <a:sym typeface="+mn-ea"/>
              </a:rPr>
              <a:t>etwork energy saving involving different PLMNs</a:t>
            </a:r>
            <a:endParaRPr lang="en-US" altLang="zh-CN" sz="2800" b="1" kern="0" dirty="0" smtClean="0">
              <a:solidFill>
                <a:srgbClr val="FF0000"/>
              </a:solidFill>
              <a:latin typeface="+mj-lt"/>
              <a:ea typeface="MS PGothic" panose="020B0600070205080204" charset="-128"/>
              <a:cs typeface="MS PGothic" panose="020B0600070205080204" charset="-128"/>
              <a:sym typeface="+mn-ea"/>
            </a:endParaRPr>
          </a:p>
        </p:txBody>
      </p:sp>
      <p:grpSp>
        <p:nvGrpSpPr>
          <p:cNvPr id="109" name="组合 108"/>
          <p:cNvGrpSpPr/>
          <p:nvPr/>
        </p:nvGrpSpPr>
        <p:grpSpPr>
          <a:xfrm>
            <a:off x="4170680" y="2092325"/>
            <a:ext cx="1863725" cy="1093470"/>
            <a:chOff x="2111876" y="1362835"/>
            <a:chExt cx="984917" cy="590915"/>
          </a:xfrm>
        </p:grpSpPr>
        <p:sp>
          <p:nvSpPr>
            <p:cNvPr id="110" name="Freeform 5"/>
            <p:cNvSpPr/>
            <p:nvPr/>
          </p:nvSpPr>
          <p:spPr bwMode="auto">
            <a:xfrm>
              <a:off x="2111876" y="1362835"/>
              <a:ext cx="984917" cy="590915"/>
            </a:xfrm>
            <a:custGeom>
              <a:avLst/>
              <a:gdLst>
                <a:gd name="T0" fmla="*/ 608 w 800"/>
                <a:gd name="T1" fmla="*/ 141 h 502"/>
                <a:gd name="T2" fmla="*/ 576 w 800"/>
                <a:gd name="T3" fmla="*/ 143 h 502"/>
                <a:gd name="T4" fmla="*/ 372 w 800"/>
                <a:gd name="T5" fmla="*/ 0 h 502"/>
                <a:gd name="T6" fmla="*/ 160 w 800"/>
                <a:gd name="T7" fmla="*/ 201 h 502"/>
                <a:gd name="T8" fmla="*/ 162 w 800"/>
                <a:gd name="T9" fmla="*/ 230 h 502"/>
                <a:gd name="T10" fmla="*/ 145 w 800"/>
                <a:gd name="T11" fmla="*/ 229 h 502"/>
                <a:gd name="T12" fmla="*/ 0 w 800"/>
                <a:gd name="T13" fmla="*/ 365 h 502"/>
                <a:gd name="T14" fmla="*/ 145 w 800"/>
                <a:gd name="T15" fmla="*/ 502 h 502"/>
                <a:gd name="T16" fmla="*/ 609 w 800"/>
                <a:gd name="T17" fmla="*/ 502 h 502"/>
                <a:gd name="T18" fmla="*/ 800 w 800"/>
                <a:gd name="T19" fmla="*/ 321 h 502"/>
                <a:gd name="T20" fmla="*/ 608 w 800"/>
                <a:gd name="T21" fmla="*/ 14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0" h="502">
                  <a:moveTo>
                    <a:pt x="608" y="141"/>
                  </a:moveTo>
                  <a:cubicBezTo>
                    <a:pt x="597" y="141"/>
                    <a:pt x="587" y="142"/>
                    <a:pt x="576" y="143"/>
                  </a:cubicBezTo>
                  <a:cubicBezTo>
                    <a:pt x="550" y="61"/>
                    <a:pt x="469" y="0"/>
                    <a:pt x="372" y="0"/>
                  </a:cubicBezTo>
                  <a:cubicBezTo>
                    <a:pt x="255" y="0"/>
                    <a:pt x="160" y="90"/>
                    <a:pt x="160" y="201"/>
                  </a:cubicBezTo>
                  <a:cubicBezTo>
                    <a:pt x="160" y="211"/>
                    <a:pt x="161" y="220"/>
                    <a:pt x="162" y="230"/>
                  </a:cubicBezTo>
                  <a:cubicBezTo>
                    <a:pt x="156" y="229"/>
                    <a:pt x="151" y="229"/>
                    <a:pt x="145" y="229"/>
                  </a:cubicBezTo>
                  <a:cubicBezTo>
                    <a:pt x="65" y="229"/>
                    <a:pt x="0" y="290"/>
                    <a:pt x="0" y="365"/>
                  </a:cubicBezTo>
                  <a:cubicBezTo>
                    <a:pt x="0" y="441"/>
                    <a:pt x="65" y="502"/>
                    <a:pt x="145" y="502"/>
                  </a:cubicBezTo>
                  <a:lnTo>
                    <a:pt x="609" y="502"/>
                  </a:lnTo>
                  <a:cubicBezTo>
                    <a:pt x="714" y="502"/>
                    <a:pt x="800" y="421"/>
                    <a:pt x="800" y="321"/>
                  </a:cubicBezTo>
                  <a:cubicBezTo>
                    <a:pt x="800" y="222"/>
                    <a:pt x="714" y="141"/>
                    <a:pt x="608" y="141"/>
                  </a:cubicBezTo>
                  <a:close/>
                </a:path>
              </a:pathLst>
            </a:custGeom>
            <a:noFill/>
            <a:ln w="25400">
              <a:solidFill>
                <a:schemeClr val="tx1"/>
              </a:solidFill>
              <a:prstDash val="solid"/>
            </a:ln>
          </p:spPr>
          <p:txBody>
            <a:bodyPr anchor="ctr" anchorCtr="0"/>
            <a:p>
              <a:pPr algn="ctr" defTabSz="782955"/>
              <a:endParaRPr lang="zh-CN" altLang="en-US" sz="80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111" name="847982307"/>
            <p:cNvSpPr txBox="1"/>
            <p:nvPr/>
          </p:nvSpPr>
          <p:spPr>
            <a:xfrm>
              <a:off x="2294766" y="1598926"/>
              <a:ext cx="751356" cy="315361"/>
            </a:xfrm>
            <a:prstGeom prst="rect">
              <a:avLst/>
            </a:prstGeom>
            <a:noFill/>
            <a:ln>
              <a:noFill/>
              <a:prstDash val="solid"/>
            </a:ln>
          </p:spPr>
          <p:txBody>
            <a:bodyPr wrap="square" rtlCol="0">
              <a:spAutoFit/>
            </a:bodyPr>
            <a:p>
              <a:pPr defTabSz="1219200" fontAlgn="auto">
                <a:spcBef>
                  <a:spcPts val="0"/>
                </a:spcBef>
                <a:spcAft>
                  <a:spcPts val="0"/>
                </a:spcAft>
              </a:pPr>
              <a:r>
                <a:rPr lang="en-US" altLang="zh-CN" sz="1600" dirty="0">
                  <a:latin typeface="微软雅黑" panose="020B0503020204020204" pitchFamily="34" charset="-122"/>
                  <a:ea typeface="微软雅黑" panose="020B0503020204020204" pitchFamily="34" charset="-122"/>
                  <a:cs typeface="Arial" panose="020B0604020202020204" pitchFamily="34" charset="0"/>
                </a:rPr>
                <a:t>VPLMN Core</a:t>
              </a:r>
              <a:endParaRPr lang="zh-CN" altLang="en-US" sz="1600" dirty="0">
                <a:latin typeface="微软雅黑" panose="020B0503020204020204" pitchFamily="34" charset="-122"/>
                <a:ea typeface="微软雅黑" panose="020B0503020204020204" pitchFamily="34" charset="-122"/>
                <a:cs typeface="Arial" panose="020B0604020202020204" pitchFamily="34" charset="0"/>
              </a:endParaRPr>
            </a:p>
          </p:txBody>
        </p:sp>
      </p:grpSp>
      <p:pic>
        <p:nvPicPr>
          <p:cNvPr id="112" name="Picture 2" descr="https://gimg2.baidu.com/image_search/src=http%3A%2F%2Fpic.soutu123.com%2Felement_origin_min_pic%2F01%2F60%2F07%2F0757487cadc0ae6.jpg%21%2Ffw%2F700%2Fquality%2F90%2Funsharp%2Ftrue%2Fcompress%2Ftrue&amp;refer=http%3A%2F%2Fpic.soutu123.com&amp;app=2002&amp;size=f9999,10000&amp;q=a80&amp;n=0&amp;g=0n&amp;fmt=jpeg?sec=1645949651&amp;t=8edaaca72d5c5ba5a862ba494eb6ed49"/>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211195" y="2278380"/>
            <a:ext cx="511810" cy="852805"/>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8434705" y="2060575"/>
            <a:ext cx="1809750" cy="1047115"/>
            <a:chOff x="12542" y="2526"/>
            <a:chExt cx="2850" cy="1649"/>
          </a:xfrm>
        </p:grpSpPr>
        <p:grpSp>
          <p:nvGrpSpPr>
            <p:cNvPr id="116" name="组合 115"/>
            <p:cNvGrpSpPr/>
            <p:nvPr/>
          </p:nvGrpSpPr>
          <p:grpSpPr>
            <a:xfrm>
              <a:off x="12542" y="2526"/>
              <a:ext cx="2850" cy="1649"/>
              <a:chOff x="2111876" y="1362835"/>
              <a:chExt cx="984917" cy="590915"/>
            </a:xfrm>
          </p:grpSpPr>
          <p:sp>
            <p:nvSpPr>
              <p:cNvPr id="117" name="Freeform 5"/>
              <p:cNvSpPr/>
              <p:nvPr/>
            </p:nvSpPr>
            <p:spPr bwMode="auto">
              <a:xfrm>
                <a:off x="2111876" y="1362835"/>
                <a:ext cx="984917" cy="590915"/>
              </a:xfrm>
              <a:custGeom>
                <a:avLst/>
                <a:gdLst>
                  <a:gd name="T0" fmla="*/ 608 w 800"/>
                  <a:gd name="T1" fmla="*/ 141 h 502"/>
                  <a:gd name="T2" fmla="*/ 576 w 800"/>
                  <a:gd name="T3" fmla="*/ 143 h 502"/>
                  <a:gd name="T4" fmla="*/ 372 w 800"/>
                  <a:gd name="T5" fmla="*/ 0 h 502"/>
                  <a:gd name="T6" fmla="*/ 160 w 800"/>
                  <a:gd name="T7" fmla="*/ 201 h 502"/>
                  <a:gd name="T8" fmla="*/ 162 w 800"/>
                  <a:gd name="T9" fmla="*/ 230 h 502"/>
                  <a:gd name="T10" fmla="*/ 145 w 800"/>
                  <a:gd name="T11" fmla="*/ 229 h 502"/>
                  <a:gd name="T12" fmla="*/ 0 w 800"/>
                  <a:gd name="T13" fmla="*/ 365 h 502"/>
                  <a:gd name="T14" fmla="*/ 145 w 800"/>
                  <a:gd name="T15" fmla="*/ 502 h 502"/>
                  <a:gd name="T16" fmla="*/ 609 w 800"/>
                  <a:gd name="T17" fmla="*/ 502 h 502"/>
                  <a:gd name="T18" fmla="*/ 800 w 800"/>
                  <a:gd name="T19" fmla="*/ 321 h 502"/>
                  <a:gd name="T20" fmla="*/ 608 w 800"/>
                  <a:gd name="T21" fmla="*/ 14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0" h="502">
                    <a:moveTo>
                      <a:pt x="608" y="141"/>
                    </a:moveTo>
                    <a:cubicBezTo>
                      <a:pt x="597" y="141"/>
                      <a:pt x="587" y="142"/>
                      <a:pt x="576" y="143"/>
                    </a:cubicBezTo>
                    <a:cubicBezTo>
                      <a:pt x="550" y="61"/>
                      <a:pt x="469" y="0"/>
                      <a:pt x="372" y="0"/>
                    </a:cubicBezTo>
                    <a:cubicBezTo>
                      <a:pt x="255" y="0"/>
                      <a:pt x="160" y="90"/>
                      <a:pt x="160" y="201"/>
                    </a:cubicBezTo>
                    <a:cubicBezTo>
                      <a:pt x="160" y="211"/>
                      <a:pt x="161" y="220"/>
                      <a:pt x="162" y="230"/>
                    </a:cubicBezTo>
                    <a:cubicBezTo>
                      <a:pt x="156" y="229"/>
                      <a:pt x="151" y="229"/>
                      <a:pt x="145" y="229"/>
                    </a:cubicBezTo>
                    <a:cubicBezTo>
                      <a:pt x="65" y="229"/>
                      <a:pt x="0" y="290"/>
                      <a:pt x="0" y="365"/>
                    </a:cubicBezTo>
                    <a:cubicBezTo>
                      <a:pt x="0" y="441"/>
                      <a:pt x="65" y="502"/>
                      <a:pt x="145" y="502"/>
                    </a:cubicBezTo>
                    <a:lnTo>
                      <a:pt x="609" y="502"/>
                    </a:lnTo>
                    <a:cubicBezTo>
                      <a:pt x="714" y="502"/>
                      <a:pt x="800" y="421"/>
                      <a:pt x="800" y="321"/>
                    </a:cubicBezTo>
                    <a:cubicBezTo>
                      <a:pt x="800" y="222"/>
                      <a:pt x="714" y="141"/>
                      <a:pt x="608" y="141"/>
                    </a:cubicBezTo>
                    <a:close/>
                  </a:path>
                </a:pathLst>
              </a:custGeom>
              <a:noFill/>
              <a:ln w="25400">
                <a:solidFill>
                  <a:schemeClr val="tx1"/>
                </a:solidFill>
                <a:prstDash val="solid"/>
              </a:ln>
            </p:spPr>
            <p:txBody>
              <a:bodyPr anchor="ctr" anchorCtr="0"/>
              <a:p>
                <a:pPr algn="ctr" defTabSz="782955"/>
                <a:endParaRPr lang="zh-CN" altLang="en-US" sz="80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118" name="847982307"/>
              <p:cNvSpPr txBox="1"/>
              <p:nvPr/>
            </p:nvSpPr>
            <p:spPr>
              <a:xfrm>
                <a:off x="2411844" y="1437013"/>
                <a:ext cx="342129" cy="190283"/>
              </a:xfrm>
              <a:prstGeom prst="rect">
                <a:avLst/>
              </a:prstGeom>
              <a:noFill/>
              <a:ln>
                <a:noFill/>
                <a:prstDash val="solid"/>
              </a:ln>
            </p:spPr>
            <p:txBody>
              <a:bodyPr wrap="square" rtlCol="0">
                <a:spAutoFit/>
              </a:bodyPr>
              <a:p>
                <a:pPr defTabSz="1219200" fontAlgn="auto">
                  <a:spcBef>
                    <a:spcPts val="0"/>
                  </a:spcBef>
                  <a:spcAft>
                    <a:spcPts val="0"/>
                  </a:spcAft>
                </a:pPr>
                <a:r>
                  <a:rPr lang="en-US" altLang="zh-CN" sz="1600" dirty="0" smtClean="0">
                    <a:latin typeface="微软雅黑" panose="020B0503020204020204" pitchFamily="34" charset="-122"/>
                    <a:ea typeface="微软雅黑" panose="020B0503020204020204" pitchFamily="34" charset="-122"/>
                    <a:cs typeface="Arial" panose="020B0604020202020204" pitchFamily="34" charset="0"/>
                  </a:rPr>
                  <a:t>DN</a:t>
                </a:r>
                <a:endParaRPr lang="zh-CN" altLang="en-US" sz="1600" dirty="0">
                  <a:latin typeface="微软雅黑" panose="020B0503020204020204" pitchFamily="34" charset="-122"/>
                  <a:ea typeface="微软雅黑" panose="020B0503020204020204" pitchFamily="34" charset="-122"/>
                  <a:cs typeface="Arial" panose="020B0604020202020204" pitchFamily="34" charset="0"/>
                </a:endParaRPr>
              </a:p>
            </p:txBody>
          </p:sp>
        </p:grpSp>
        <p:pic>
          <p:nvPicPr>
            <p:cNvPr id="7" name="图片 6"/>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10000" b="90000" l="10000" r="90000">
                          <a14:foregroundMark x1="24049" y1="45245" x2="24049" y2="45245"/>
                          <a14:foregroundMark x1="45992" y1="33919" x2="45992" y2="33919"/>
                          <a14:foregroundMark x1="40972" y1="36644" x2="40972" y2="36644"/>
                          <a14:foregroundMark x1="39069" y1="37614" x2="39069" y2="37614"/>
                          <a14:foregroundMark x1="42267" y1="36099" x2="42267" y2="36099"/>
                          <a14:foregroundMark x1="30850" y1="41187" x2="30850" y2="41187"/>
                          <a14:foregroundMark x1="29190" y1="41975" x2="29190" y2="41975"/>
                          <a14:foregroundMark x1="26397" y1="43307" x2="26397" y2="43307"/>
                          <a14:foregroundMark x1="22874" y1="45790" x2="22874" y2="45790"/>
                          <a14:foregroundMark x1="17935" y1="47184" x2="17935" y2="47184"/>
                          <a14:foregroundMark x1="19150" y1="46457" x2="19150" y2="46457"/>
                          <a14:foregroundMark x1="20607" y1="46154" x2="20607" y2="46154"/>
                          <a14:foregroundMark x1="33401" y1="40157" x2="33401" y2="40157"/>
                          <a14:foregroundMark x1="35385" y1="39188" x2="35385" y2="39188"/>
                          <a14:foregroundMark x1="36964" y1="38340" x2="36964" y2="38340"/>
                          <a14:foregroundMark x1="39757" y1="37008" x2="39757" y2="37008"/>
                          <a14:foregroundMark x1="31943" y1="40824" x2="31943" y2="40824"/>
                          <a14:foregroundMark x1="17976" y1="60690" x2="17976" y2="60690"/>
                        </a14:backgroundRemoval>
                      </a14:imgEffect>
                    </a14:imgLayer>
                  </a14:imgProps>
                </a:ext>
                <a:ext uri="{28A0092B-C50C-407E-A947-70E740481C1C}">
                  <a14:useLocalDpi xmlns:a14="http://schemas.microsoft.com/office/drawing/2010/main" val="0"/>
                </a:ext>
              </a:extLst>
            </a:blip>
            <a:srcRect l="14026" t="29298" r="9922" b="31178"/>
            <a:stretch>
              <a:fillRect/>
            </a:stretch>
          </p:blipFill>
          <p:spPr>
            <a:xfrm>
              <a:off x="13255" y="3347"/>
              <a:ext cx="1762" cy="612"/>
            </a:xfrm>
            <a:prstGeom prst="rect">
              <a:avLst/>
            </a:prstGeom>
          </p:spPr>
        </p:pic>
        <p:sp>
          <p:nvSpPr>
            <p:cNvPr id="120" name="847982307"/>
            <p:cNvSpPr txBox="1"/>
            <p:nvPr/>
          </p:nvSpPr>
          <p:spPr>
            <a:xfrm>
              <a:off x="13806" y="3280"/>
              <a:ext cx="1024" cy="434"/>
            </a:xfrm>
            <a:prstGeom prst="rect">
              <a:avLst/>
            </a:prstGeom>
            <a:noFill/>
            <a:ln>
              <a:noFill/>
              <a:prstDash val="solid"/>
            </a:ln>
          </p:spPr>
          <p:txBody>
            <a:bodyPr wrap="square" rtlCol="0">
              <a:spAutoFit/>
            </a:bodyPr>
            <a:p>
              <a:pPr defTabSz="1219200" fontAlgn="auto">
                <a:spcBef>
                  <a:spcPts val="0"/>
                </a:spcBef>
                <a:spcAft>
                  <a:spcPts val="0"/>
                </a:spcAft>
              </a:pPr>
              <a:r>
                <a:rPr lang="en-US" altLang="zh-CN" sz="1200" dirty="0" smtClean="0">
                  <a:latin typeface="微软雅黑" panose="020B0503020204020204" pitchFamily="34" charset="-122"/>
                  <a:ea typeface="微软雅黑" panose="020B0503020204020204" pitchFamily="34" charset="-122"/>
                  <a:cs typeface="Arial" panose="020B0604020202020204" pitchFamily="34" charset="0"/>
                </a:rPr>
                <a:t>App</a:t>
              </a:r>
              <a:endParaRPr lang="zh-CN" altLang="en-US" sz="1200" dirty="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0" name="组合 19"/>
          <p:cNvGrpSpPr/>
          <p:nvPr/>
        </p:nvGrpSpPr>
        <p:grpSpPr>
          <a:xfrm>
            <a:off x="1928495" y="2092325"/>
            <a:ext cx="835025" cy="1156335"/>
            <a:chOff x="195943" y="1072088"/>
            <a:chExt cx="2351315" cy="3317940"/>
          </a:xfrm>
        </p:grpSpPr>
        <p:pic>
          <p:nvPicPr>
            <p:cNvPr id="129" name="Picture 4" descr="https://gimg2.baidu.com/image_search/src=http%3A%2F%2Fpic.51yuansu.com%2Fpic2%2Fcover%2F00%2F30%2F69%2F58108dbd42757_610.jpg&amp;refer=http%3A%2F%2Fpic.51yuansu.com&amp;app=2002&amp;size=f9999,10000&amp;q=a80&amp;n=0&amp;g=0n&amp;fmt=jpeg?sec=1645949690&amp;t=50c4f32f1cf16e4b967194699543120e"/>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0" b="100000" l="10000" r="87692"/>
                      </a14:imgEffect>
                    </a14:imgLayer>
                  </a14:imgProps>
                </a:ext>
                <a:ext uri="{28A0092B-C50C-407E-A947-70E740481C1C}">
                  <a14:useLocalDpi xmlns:a14="http://schemas.microsoft.com/office/drawing/2010/main" val="0"/>
                </a:ext>
              </a:extLst>
            </a:blip>
            <a:srcRect l="15872" r="15175"/>
            <a:stretch>
              <a:fillRect/>
            </a:stretch>
          </p:blipFill>
          <p:spPr bwMode="auto">
            <a:xfrm>
              <a:off x="195943" y="1072088"/>
              <a:ext cx="2351315" cy="3317940"/>
            </a:xfrm>
            <a:prstGeom prst="rect">
              <a:avLst/>
            </a:prstGeom>
            <a:noFill/>
            <a:extLst>
              <a:ext uri="{909E8E84-426E-40DD-AFC4-6F175D3DCCD1}">
                <a14:hiddenFill xmlns:a14="http://schemas.microsoft.com/office/drawing/2010/main">
                  <a:solidFill>
                    <a:srgbClr val="FFFFFF"/>
                  </a:solidFill>
                </a14:hiddenFill>
              </a:ext>
            </a:extLst>
          </p:spPr>
        </p:pic>
        <p:pic>
          <p:nvPicPr>
            <p:cNvPr id="19" name="图片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6248" y="1476694"/>
              <a:ext cx="1410454" cy="2508727"/>
            </a:xfrm>
            <a:prstGeom prst="rect">
              <a:avLst/>
            </a:prstGeom>
          </p:spPr>
        </p:pic>
        <p:pic>
          <p:nvPicPr>
            <p:cNvPr id="115" name="Picture 42" descr="https://img1.baidu.com/it/u=3679854175,1425897491&amp;fm=253&amp;fmt=auto&amp;app=138&amp;f=JPEG?w=610&amp;h=29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785339" y="1238848"/>
              <a:ext cx="367096" cy="17753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 name="组合 8"/>
          <p:cNvGrpSpPr/>
          <p:nvPr/>
        </p:nvGrpSpPr>
        <p:grpSpPr>
          <a:xfrm>
            <a:off x="6429375" y="2092325"/>
            <a:ext cx="1837690" cy="1078230"/>
            <a:chOff x="2111876" y="1362835"/>
            <a:chExt cx="984917" cy="590915"/>
          </a:xfrm>
        </p:grpSpPr>
        <p:sp>
          <p:nvSpPr>
            <p:cNvPr id="10" name="Freeform 5"/>
            <p:cNvSpPr/>
            <p:nvPr/>
          </p:nvSpPr>
          <p:spPr bwMode="auto">
            <a:xfrm>
              <a:off x="2111876" y="1362835"/>
              <a:ext cx="984917" cy="590915"/>
            </a:xfrm>
            <a:custGeom>
              <a:avLst/>
              <a:gdLst>
                <a:gd name="T0" fmla="*/ 608 w 800"/>
                <a:gd name="T1" fmla="*/ 141 h 502"/>
                <a:gd name="T2" fmla="*/ 576 w 800"/>
                <a:gd name="T3" fmla="*/ 143 h 502"/>
                <a:gd name="T4" fmla="*/ 372 w 800"/>
                <a:gd name="T5" fmla="*/ 0 h 502"/>
                <a:gd name="T6" fmla="*/ 160 w 800"/>
                <a:gd name="T7" fmla="*/ 201 h 502"/>
                <a:gd name="T8" fmla="*/ 162 w 800"/>
                <a:gd name="T9" fmla="*/ 230 h 502"/>
                <a:gd name="T10" fmla="*/ 145 w 800"/>
                <a:gd name="T11" fmla="*/ 229 h 502"/>
                <a:gd name="T12" fmla="*/ 0 w 800"/>
                <a:gd name="T13" fmla="*/ 365 h 502"/>
                <a:gd name="T14" fmla="*/ 145 w 800"/>
                <a:gd name="T15" fmla="*/ 502 h 502"/>
                <a:gd name="T16" fmla="*/ 609 w 800"/>
                <a:gd name="T17" fmla="*/ 502 h 502"/>
                <a:gd name="T18" fmla="*/ 800 w 800"/>
                <a:gd name="T19" fmla="*/ 321 h 502"/>
                <a:gd name="T20" fmla="*/ 608 w 800"/>
                <a:gd name="T21" fmla="*/ 14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0" h="502">
                  <a:moveTo>
                    <a:pt x="608" y="141"/>
                  </a:moveTo>
                  <a:cubicBezTo>
                    <a:pt x="597" y="141"/>
                    <a:pt x="587" y="142"/>
                    <a:pt x="576" y="143"/>
                  </a:cubicBezTo>
                  <a:cubicBezTo>
                    <a:pt x="550" y="61"/>
                    <a:pt x="469" y="0"/>
                    <a:pt x="372" y="0"/>
                  </a:cubicBezTo>
                  <a:cubicBezTo>
                    <a:pt x="255" y="0"/>
                    <a:pt x="160" y="90"/>
                    <a:pt x="160" y="201"/>
                  </a:cubicBezTo>
                  <a:cubicBezTo>
                    <a:pt x="160" y="211"/>
                    <a:pt x="161" y="220"/>
                    <a:pt x="162" y="230"/>
                  </a:cubicBezTo>
                  <a:cubicBezTo>
                    <a:pt x="156" y="229"/>
                    <a:pt x="151" y="229"/>
                    <a:pt x="145" y="229"/>
                  </a:cubicBezTo>
                  <a:cubicBezTo>
                    <a:pt x="65" y="229"/>
                    <a:pt x="0" y="290"/>
                    <a:pt x="0" y="365"/>
                  </a:cubicBezTo>
                  <a:cubicBezTo>
                    <a:pt x="0" y="441"/>
                    <a:pt x="65" y="502"/>
                    <a:pt x="145" y="502"/>
                  </a:cubicBezTo>
                  <a:lnTo>
                    <a:pt x="609" y="502"/>
                  </a:lnTo>
                  <a:cubicBezTo>
                    <a:pt x="714" y="502"/>
                    <a:pt x="800" y="421"/>
                    <a:pt x="800" y="321"/>
                  </a:cubicBezTo>
                  <a:cubicBezTo>
                    <a:pt x="800" y="222"/>
                    <a:pt x="714" y="141"/>
                    <a:pt x="608" y="141"/>
                  </a:cubicBezTo>
                  <a:close/>
                </a:path>
              </a:pathLst>
            </a:custGeom>
            <a:noFill/>
            <a:ln w="25400">
              <a:solidFill>
                <a:schemeClr val="tx1"/>
              </a:solidFill>
              <a:prstDash val="solid"/>
            </a:ln>
          </p:spPr>
          <p:txBody>
            <a:bodyPr anchor="ctr" anchorCtr="0"/>
            <a:p>
              <a:pPr algn="ctr" defTabSz="782955"/>
              <a:endParaRPr lang="zh-CN" altLang="en-US" sz="80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11" name="847982307"/>
            <p:cNvSpPr txBox="1"/>
            <p:nvPr/>
          </p:nvSpPr>
          <p:spPr>
            <a:xfrm>
              <a:off x="2311651" y="1587300"/>
              <a:ext cx="758937" cy="319818"/>
            </a:xfrm>
            <a:prstGeom prst="rect">
              <a:avLst/>
            </a:prstGeom>
            <a:noFill/>
            <a:ln>
              <a:noFill/>
              <a:prstDash val="solid"/>
            </a:ln>
          </p:spPr>
          <p:txBody>
            <a:bodyPr wrap="square" rtlCol="0">
              <a:spAutoFit/>
            </a:bodyPr>
            <a:p>
              <a:pPr defTabSz="1219200" fontAlgn="auto">
                <a:spcBef>
                  <a:spcPts val="0"/>
                </a:spcBef>
                <a:spcAft>
                  <a:spcPts val="0"/>
                </a:spcAft>
              </a:pPr>
              <a:r>
                <a:rPr lang="en-US" altLang="zh-CN" sz="1600" dirty="0">
                  <a:latin typeface="微软雅黑" panose="020B0503020204020204" pitchFamily="34" charset="-122"/>
                  <a:ea typeface="微软雅黑" panose="020B0503020204020204" pitchFamily="34" charset="-122"/>
                  <a:cs typeface="Arial" panose="020B0604020202020204" pitchFamily="34" charset="0"/>
                </a:rPr>
                <a:t>HPLMN Core</a:t>
              </a:r>
              <a:endParaRPr lang="zh-CN" altLang="en-US" sz="1600" dirty="0">
                <a:latin typeface="微软雅黑" panose="020B0503020204020204" pitchFamily="34" charset="-122"/>
                <a:ea typeface="微软雅黑" panose="020B0503020204020204" pitchFamily="34" charset="-122"/>
                <a:cs typeface="Arial" panose="020B0604020202020204" pitchFamily="34" charset="0"/>
              </a:endParaRPr>
            </a:p>
          </p:txBody>
        </p:sp>
      </p:grpSp>
      <p:cxnSp>
        <p:nvCxnSpPr>
          <p:cNvPr id="13" name="直接连接符 12"/>
          <p:cNvCxnSpPr/>
          <p:nvPr/>
        </p:nvCxnSpPr>
        <p:spPr>
          <a:xfrm>
            <a:off x="2528570" y="2872105"/>
            <a:ext cx="6503670" cy="0"/>
          </a:xfrm>
          <a:prstGeom prst="line">
            <a:avLst/>
          </a:prstGeom>
          <a:solidFill>
            <a:schemeClr val="accent1"/>
          </a:solidFill>
          <a:ln w="38100" cap="flat" cmpd="sng" algn="ctr">
            <a:solidFill>
              <a:srgbClr val="00B050"/>
            </a:solidFill>
            <a:prstDash val="lgDash"/>
            <a:round/>
            <a:headEnd type="none" w="med" len="med"/>
            <a:tailEnd type="none" w="med" len="med"/>
          </a:ln>
        </p:spPr>
      </p:cxnSp>
      <p:cxnSp>
        <p:nvCxnSpPr>
          <p:cNvPr id="14" name="曲线连接符 13"/>
          <p:cNvCxnSpPr/>
          <p:nvPr/>
        </p:nvCxnSpPr>
        <p:spPr>
          <a:xfrm rot="16200000" flipH="1" flipV="1">
            <a:off x="6355080" y="1374140"/>
            <a:ext cx="27305" cy="2282190"/>
          </a:xfrm>
          <a:prstGeom prst="curvedConnector3">
            <a:avLst>
              <a:gd name="adj1" fmla="val -2873255"/>
            </a:avLst>
          </a:prstGeom>
          <a:solidFill>
            <a:schemeClr val="accent1"/>
          </a:solidFill>
          <a:ln w="28575" cap="flat" cmpd="sng" algn="ctr">
            <a:solidFill>
              <a:schemeClr val="accent1"/>
            </a:solidFill>
            <a:prstDash val="solid"/>
            <a:round/>
            <a:headEnd type="triangle" w="med" len="med"/>
            <a:tailEnd type="triangle" w="med" len="med"/>
          </a:ln>
        </p:spPr>
      </p:cxnSp>
      <p:sp>
        <p:nvSpPr>
          <p:cNvPr id="15" name="847982307"/>
          <p:cNvSpPr txBox="1"/>
          <p:nvPr/>
        </p:nvSpPr>
        <p:spPr>
          <a:xfrm>
            <a:off x="4064635" y="1350010"/>
            <a:ext cx="4608830" cy="583565"/>
          </a:xfrm>
          <a:prstGeom prst="rect">
            <a:avLst/>
          </a:prstGeom>
          <a:noFill/>
          <a:ln>
            <a:noFill/>
            <a:prstDash val="solid"/>
          </a:ln>
        </p:spPr>
        <p:txBody>
          <a:bodyPr wrap="square" rtlCol="0">
            <a:spAutoFit/>
          </a:bodyPr>
          <a:p>
            <a:pPr algn="ctr" defTabSz="1219200" fontAlgn="auto">
              <a:spcBef>
                <a:spcPts val="0"/>
              </a:spcBef>
              <a:spcAft>
                <a:spcPts val="0"/>
              </a:spcAft>
            </a:pPr>
            <a:r>
              <a:rPr lang="en-US" altLang="zh-CN" sz="16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Network capability&amp;consideration negotiation</a:t>
            </a:r>
            <a:endParaRPr lang="en-US" altLang="zh-CN" sz="1600" dirty="0">
              <a:solidFill>
                <a:schemeClr val="tx2"/>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147445" y="4140200"/>
            <a:ext cx="9919970" cy="2148205"/>
          </a:xfrm>
          <a:prstGeom prst="rect">
            <a:avLst/>
          </a:prstGeom>
          <a:noFill/>
          <a:extLst>
            <a:ext uri="{909E8E84-426E-40DD-AFC4-6F175D3DCCD1}">
              <a14:hiddenFill xmlns:a14="http://schemas.microsoft.com/office/drawing/2010/main">
                <a:solidFill>
                  <a:schemeClr val="accent1">
                    <a:lumMod val="20000"/>
                    <a:lumOff val="80000"/>
                  </a:schemeClr>
                </a:solidFill>
              </a14:hiddenFill>
            </a:ext>
          </a:extLst>
        </p:spPr>
        <p:txBody>
          <a:bodyPr wrap="square" rtlCol="0">
            <a:noAutofit/>
          </a:bodyPr>
          <a:lstStyle/>
          <a:p>
            <a:pPr marL="285750" lvl="1" indent="-285750" algn="l" hangingPunct="0">
              <a:spcAft>
                <a:spcPts val="900"/>
              </a:spcAft>
              <a:buClrTx/>
              <a:buSzTx/>
              <a:buFont typeface="Arial" panose="020B0604020202020204" pitchFamily="34" charset="0"/>
              <a:buChar char="•"/>
            </a:pPr>
            <a:r>
              <a:rPr lang="en-US" altLang="zh-CN" dirty="0" smtClean="0">
                <a:solidFill>
                  <a:srgbClr val="000000"/>
                </a:solidFill>
                <a:latin typeface="+mj-lt"/>
                <a:ea typeface="等线" panose="02010600030101010101" pitchFamily="2" charset="-122"/>
                <a:cs typeface="Times New Roman" panose="02020603050405020304" pitchFamily="18" charset="0"/>
                <a:sym typeface="+mn-ea"/>
              </a:rPr>
              <a:t>UE may have energy related requirement, e.g. keeping certain services with as low as possible energy consumption. Except for UE behavior (e.g. turning on energy saving mode), there are also operations can be performed by network. For example,</a:t>
            </a:r>
            <a:endParaRPr lang="en-US" altLang="zh-CN" dirty="0" smtClean="0">
              <a:solidFill>
                <a:srgbClr val="000000"/>
              </a:solidFill>
              <a:latin typeface="+mj-lt"/>
              <a:ea typeface="等线" panose="02010600030101010101" pitchFamily="2" charset="-122"/>
              <a:cs typeface="Times New Roman" panose="02020603050405020304" pitchFamily="18" charset="0"/>
              <a:sym typeface="+mn-ea"/>
            </a:endParaRPr>
          </a:p>
          <a:p>
            <a:pPr marL="285750" lvl="1" indent="-285750" algn="l" hangingPunct="0">
              <a:spcAft>
                <a:spcPts val="900"/>
              </a:spcAft>
              <a:buClrTx/>
              <a:buSzTx/>
              <a:buFont typeface="Arial" panose="020B0604020202020204" pitchFamily="34" charset="0"/>
              <a:buChar char="•"/>
            </a:pPr>
            <a:r>
              <a:rPr lang="en-US" altLang="zh-CN" dirty="0" smtClean="0">
                <a:solidFill>
                  <a:srgbClr val="000000"/>
                </a:solidFill>
                <a:latin typeface="+mj-lt"/>
                <a:ea typeface="等线" panose="02010600030101010101" pitchFamily="2" charset="-122"/>
                <a:cs typeface="Times New Roman" panose="02020603050405020304" pitchFamily="18" charset="0"/>
                <a:sym typeface="+mn-ea"/>
              </a:rPr>
              <a:t>Reducing paging frequency or improving periodic update time may reduce UE energy consumption.</a:t>
            </a:r>
            <a:endParaRPr lang="en-US" altLang="zh-CN" dirty="0" smtClean="0">
              <a:solidFill>
                <a:srgbClr val="000000"/>
              </a:solidFill>
              <a:latin typeface="+mj-lt"/>
              <a:ea typeface="等线" panose="02010600030101010101" pitchFamily="2" charset="-122"/>
              <a:cs typeface="Times New Roman" panose="02020603050405020304" pitchFamily="18" charset="0"/>
              <a:sym typeface="+mn-ea"/>
            </a:endParaRPr>
          </a:p>
          <a:p>
            <a:pPr marL="285750" lvl="1" indent="-285750" algn="l" hangingPunct="0">
              <a:spcAft>
                <a:spcPts val="900"/>
              </a:spcAft>
              <a:buClrTx/>
              <a:buSzTx/>
              <a:buFont typeface="Arial" panose="020B0604020202020204" pitchFamily="34" charset="0"/>
              <a:buChar char="•"/>
            </a:pPr>
            <a:r>
              <a:rPr lang="en-US" altLang="zh-CN" dirty="0" smtClean="0">
                <a:solidFill>
                  <a:srgbClr val="000000"/>
                </a:solidFill>
                <a:latin typeface="+mj-lt"/>
                <a:ea typeface="等线" panose="02010600030101010101" pitchFamily="2" charset="-122"/>
                <a:cs typeface="Times New Roman" panose="02020603050405020304" pitchFamily="18" charset="0"/>
                <a:sym typeface="+mn-ea"/>
              </a:rPr>
              <a:t>Degrading QoS level for ongoing services </a:t>
            </a:r>
            <a:r>
              <a:rPr lang="en-US" altLang="zh-CN" dirty="0" smtClean="0">
                <a:solidFill>
                  <a:srgbClr val="000000"/>
                </a:solidFill>
                <a:latin typeface="+mj-lt"/>
                <a:ea typeface="等线" panose="02010600030101010101" pitchFamily="2" charset="-122"/>
                <a:cs typeface="Times New Roman" panose="02020603050405020304" pitchFamily="18" charset="0"/>
                <a:sym typeface="+mn-ea"/>
              </a:rPr>
              <a:t>may reduce UE energy consumption.</a:t>
            </a:r>
            <a:endParaRPr lang="en-US" altLang="zh-CN" dirty="0" smtClean="0">
              <a:solidFill>
                <a:srgbClr val="000000"/>
              </a:solidFill>
              <a:latin typeface="+mj-lt"/>
              <a:ea typeface="等线" panose="02010600030101010101" pitchFamily="2" charset="-122"/>
              <a:cs typeface="Times New Roman" panose="02020603050405020304" pitchFamily="18" charset="0"/>
              <a:sym typeface="+mn-ea"/>
            </a:endParaRPr>
          </a:p>
        </p:txBody>
      </p:sp>
      <p:sp>
        <p:nvSpPr>
          <p:cNvPr id="6" name="标题 1"/>
          <p:cNvSpPr/>
          <p:nvPr/>
        </p:nvSpPr>
        <p:spPr bwMode="auto">
          <a:xfrm>
            <a:off x="549275" y="105410"/>
            <a:ext cx="9813290" cy="1143000"/>
          </a:xfrm>
          <a:prstGeom prst="rect">
            <a:avLst/>
          </a:prstGeom>
          <a:noFill/>
          <a:ln>
            <a:noFill/>
          </a:ln>
        </p:spPr>
        <p:txBody>
          <a:bodyPr vert="horz" wrap="square" lIns="91430" tIns="45715" rIns="91430" bIns="45715" numCol="1" rtlCol="0" anchor="ctr" anchorCtr="0" compatLnSpc="1">
            <a:normAutofit/>
          </a:bodyPr>
          <a:lstStyle/>
          <a:p>
            <a:pPr lvl="0" algn="l" eaLnBrk="0" fontAlgn="base" hangingPunct="0">
              <a:buClrTx/>
              <a:buSzTx/>
              <a:buFontTx/>
            </a:pPr>
            <a:r>
              <a:rPr lang="en-US" altLang="zh-CN" sz="2800" b="1" kern="0" dirty="0" smtClean="0">
                <a:solidFill>
                  <a:srgbClr val="FF0000"/>
                </a:solidFill>
                <a:latin typeface="+mj-lt"/>
                <a:ea typeface="MS PGothic" panose="020B0600070205080204" charset="-128"/>
                <a:cs typeface="MS PGothic" panose="020B0600070205080204" charset="-128"/>
                <a:sym typeface="+mn-ea"/>
              </a:rPr>
              <a:t>Use case 2: n</a:t>
            </a:r>
            <a:r>
              <a:rPr lang="en-US" altLang="zh-CN" sz="2800" b="1" kern="0" dirty="0" smtClean="0">
                <a:solidFill>
                  <a:srgbClr val="FF0000"/>
                </a:solidFill>
                <a:latin typeface="+mj-lt"/>
                <a:ea typeface="MS PGothic" panose="020B0600070205080204" charset="-128"/>
                <a:cs typeface="MS PGothic" panose="020B0600070205080204" charset="-128"/>
                <a:sym typeface="+mn-ea"/>
              </a:rPr>
              <a:t>etwork supporting UE energy saving</a:t>
            </a:r>
            <a:r>
              <a:rPr lang="en-US" altLang="zh-CN" sz="2800" b="1" kern="0" dirty="0" smtClean="0">
                <a:solidFill>
                  <a:srgbClr val="FF0000"/>
                </a:solidFill>
                <a:latin typeface="+mj-lt"/>
                <a:ea typeface="MS PGothic" panose="020B0600070205080204" charset="-128"/>
                <a:cs typeface="MS PGothic" panose="020B0600070205080204" charset="-128"/>
                <a:sym typeface="+mn-ea"/>
              </a:rPr>
              <a:t> </a:t>
            </a:r>
            <a:r>
              <a:rPr lang="en-US" altLang="zh-CN" sz="2800" b="1" kern="0" dirty="0" smtClean="0">
                <a:solidFill>
                  <a:srgbClr val="FF0000"/>
                </a:solidFill>
                <a:latin typeface="+mj-lt"/>
                <a:ea typeface="MS PGothic" panose="020B0600070205080204" charset="-128"/>
                <a:cs typeface="MS PGothic" panose="020B0600070205080204" charset="-128"/>
                <a:sym typeface="+mn-ea"/>
              </a:rPr>
              <a:t>requirement</a:t>
            </a:r>
            <a:endParaRPr lang="en-US" altLang="zh-CN" sz="2800" b="1" kern="0" dirty="0" smtClean="0">
              <a:solidFill>
                <a:srgbClr val="FF0000"/>
              </a:solidFill>
              <a:latin typeface="+mj-lt"/>
              <a:ea typeface="MS PGothic" panose="020B0600070205080204" charset="-128"/>
              <a:cs typeface="MS PGothic" panose="020B0600070205080204" charset="-128"/>
              <a:sym typeface="+mn-ea"/>
            </a:endParaRPr>
          </a:p>
        </p:txBody>
      </p:sp>
      <p:grpSp>
        <p:nvGrpSpPr>
          <p:cNvPr id="2" name="组合 1"/>
          <p:cNvGrpSpPr/>
          <p:nvPr/>
        </p:nvGrpSpPr>
        <p:grpSpPr>
          <a:xfrm>
            <a:off x="5227955" y="2092325"/>
            <a:ext cx="1863725" cy="1093470"/>
            <a:chOff x="2111876" y="1362835"/>
            <a:chExt cx="984917" cy="590915"/>
          </a:xfrm>
        </p:grpSpPr>
        <p:sp>
          <p:nvSpPr>
            <p:cNvPr id="3" name="Freeform 5"/>
            <p:cNvSpPr/>
            <p:nvPr/>
          </p:nvSpPr>
          <p:spPr bwMode="auto">
            <a:xfrm>
              <a:off x="2111876" y="1362835"/>
              <a:ext cx="984917" cy="590915"/>
            </a:xfrm>
            <a:custGeom>
              <a:avLst/>
              <a:gdLst>
                <a:gd name="T0" fmla="*/ 608 w 800"/>
                <a:gd name="T1" fmla="*/ 141 h 502"/>
                <a:gd name="T2" fmla="*/ 576 w 800"/>
                <a:gd name="T3" fmla="*/ 143 h 502"/>
                <a:gd name="T4" fmla="*/ 372 w 800"/>
                <a:gd name="T5" fmla="*/ 0 h 502"/>
                <a:gd name="T6" fmla="*/ 160 w 800"/>
                <a:gd name="T7" fmla="*/ 201 h 502"/>
                <a:gd name="T8" fmla="*/ 162 w 800"/>
                <a:gd name="T9" fmla="*/ 230 h 502"/>
                <a:gd name="T10" fmla="*/ 145 w 800"/>
                <a:gd name="T11" fmla="*/ 229 h 502"/>
                <a:gd name="T12" fmla="*/ 0 w 800"/>
                <a:gd name="T13" fmla="*/ 365 h 502"/>
                <a:gd name="T14" fmla="*/ 145 w 800"/>
                <a:gd name="T15" fmla="*/ 502 h 502"/>
                <a:gd name="T16" fmla="*/ 609 w 800"/>
                <a:gd name="T17" fmla="*/ 502 h 502"/>
                <a:gd name="T18" fmla="*/ 800 w 800"/>
                <a:gd name="T19" fmla="*/ 321 h 502"/>
                <a:gd name="T20" fmla="*/ 608 w 800"/>
                <a:gd name="T21" fmla="*/ 14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0" h="502">
                  <a:moveTo>
                    <a:pt x="608" y="141"/>
                  </a:moveTo>
                  <a:cubicBezTo>
                    <a:pt x="597" y="141"/>
                    <a:pt x="587" y="142"/>
                    <a:pt x="576" y="143"/>
                  </a:cubicBezTo>
                  <a:cubicBezTo>
                    <a:pt x="550" y="61"/>
                    <a:pt x="469" y="0"/>
                    <a:pt x="372" y="0"/>
                  </a:cubicBezTo>
                  <a:cubicBezTo>
                    <a:pt x="255" y="0"/>
                    <a:pt x="160" y="90"/>
                    <a:pt x="160" y="201"/>
                  </a:cubicBezTo>
                  <a:cubicBezTo>
                    <a:pt x="160" y="211"/>
                    <a:pt x="161" y="220"/>
                    <a:pt x="162" y="230"/>
                  </a:cubicBezTo>
                  <a:cubicBezTo>
                    <a:pt x="156" y="229"/>
                    <a:pt x="151" y="229"/>
                    <a:pt x="145" y="229"/>
                  </a:cubicBezTo>
                  <a:cubicBezTo>
                    <a:pt x="65" y="229"/>
                    <a:pt x="0" y="290"/>
                    <a:pt x="0" y="365"/>
                  </a:cubicBezTo>
                  <a:cubicBezTo>
                    <a:pt x="0" y="441"/>
                    <a:pt x="65" y="502"/>
                    <a:pt x="145" y="502"/>
                  </a:cubicBezTo>
                  <a:lnTo>
                    <a:pt x="609" y="502"/>
                  </a:lnTo>
                  <a:cubicBezTo>
                    <a:pt x="714" y="502"/>
                    <a:pt x="800" y="421"/>
                    <a:pt x="800" y="321"/>
                  </a:cubicBezTo>
                  <a:cubicBezTo>
                    <a:pt x="800" y="222"/>
                    <a:pt x="714" y="141"/>
                    <a:pt x="608" y="141"/>
                  </a:cubicBezTo>
                  <a:close/>
                </a:path>
              </a:pathLst>
            </a:custGeom>
            <a:noFill/>
            <a:ln w="25400">
              <a:solidFill>
                <a:schemeClr val="tx1"/>
              </a:solidFill>
              <a:prstDash val="solid"/>
            </a:ln>
          </p:spPr>
          <p:txBody>
            <a:bodyPr anchor="ctr" anchorCtr="0"/>
            <a:p>
              <a:pPr algn="ctr" defTabSz="782955"/>
              <a:endParaRPr lang="zh-CN" altLang="en-US" sz="80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4" name="847982307"/>
            <p:cNvSpPr txBox="1"/>
            <p:nvPr/>
          </p:nvSpPr>
          <p:spPr>
            <a:xfrm>
              <a:off x="2253489" y="1598926"/>
              <a:ext cx="792632" cy="315361"/>
            </a:xfrm>
            <a:prstGeom prst="rect">
              <a:avLst/>
            </a:prstGeom>
            <a:noFill/>
            <a:ln>
              <a:noFill/>
              <a:prstDash val="solid"/>
            </a:ln>
          </p:spPr>
          <p:txBody>
            <a:bodyPr wrap="square" rtlCol="0">
              <a:spAutoFit/>
            </a:bodyPr>
            <a:p>
              <a:pPr defTabSz="1219200" fontAlgn="auto">
                <a:spcBef>
                  <a:spcPts val="0"/>
                </a:spcBef>
                <a:spcAft>
                  <a:spcPts val="0"/>
                </a:spcAft>
              </a:pPr>
              <a:r>
                <a:rPr lang="en-US" altLang="zh-CN" sz="1600" dirty="0">
                  <a:latin typeface="微软雅黑" panose="020B0503020204020204" pitchFamily="34" charset="-122"/>
                  <a:ea typeface="微软雅黑" panose="020B0503020204020204" pitchFamily="34" charset="-122"/>
                  <a:cs typeface="Arial" panose="020B0604020202020204" pitchFamily="34" charset="0"/>
                </a:rPr>
                <a:t>Core Network</a:t>
              </a:r>
              <a:endParaRPr lang="zh-CN" altLang="en-US" sz="1600" dirty="0">
                <a:latin typeface="微软雅黑" panose="020B0503020204020204" pitchFamily="34" charset="-122"/>
                <a:ea typeface="微软雅黑" panose="020B0503020204020204" pitchFamily="34" charset="-122"/>
                <a:cs typeface="Arial" panose="020B0604020202020204" pitchFamily="34" charset="0"/>
              </a:endParaRPr>
            </a:p>
          </p:txBody>
        </p:sp>
      </p:grpSp>
      <p:pic>
        <p:nvPicPr>
          <p:cNvPr id="8" name="Picture 2" descr="https://gimg2.baidu.com/image_search/src=http%3A%2F%2Fpic.soutu123.com%2Felement_origin_min_pic%2F01%2F60%2F07%2F0757487cadc0ae6.jpg%21%2Ffw%2F700%2Fquality%2F90%2Funsharp%2Ftrue%2Fcompress%2Ftrue&amp;refer=http%3A%2F%2Fpic.soutu123.com&amp;app=2002&amp;size=f9999,10000&amp;q=a80&amp;n=0&amp;g=0n&amp;fmt=jpeg?sec=1645949651&amp;t=8edaaca72d5c5ba5a862ba494eb6ed49"/>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791585" y="2268220"/>
            <a:ext cx="511810" cy="852805"/>
          </a:xfrm>
          <a:prstGeom prst="rect">
            <a:avLst/>
          </a:prstGeom>
          <a:noFill/>
          <a:extLst>
            <a:ext uri="{909E8E84-426E-40DD-AFC4-6F175D3DCCD1}">
              <a14:hiddenFill xmlns:a14="http://schemas.microsoft.com/office/drawing/2010/main">
                <a:solidFill>
                  <a:srgbClr val="FFFFFF"/>
                </a:solidFill>
              </a14:hiddenFill>
            </a:ext>
          </a:extLst>
        </p:spPr>
      </p:pic>
      <p:grpSp>
        <p:nvGrpSpPr>
          <p:cNvPr id="16" name="组合 15"/>
          <p:cNvGrpSpPr/>
          <p:nvPr/>
        </p:nvGrpSpPr>
        <p:grpSpPr>
          <a:xfrm>
            <a:off x="8434705" y="2060575"/>
            <a:ext cx="1809750" cy="1047115"/>
            <a:chOff x="12542" y="2526"/>
            <a:chExt cx="2850" cy="1649"/>
          </a:xfrm>
        </p:grpSpPr>
        <p:grpSp>
          <p:nvGrpSpPr>
            <p:cNvPr id="17" name="组合 16"/>
            <p:cNvGrpSpPr/>
            <p:nvPr/>
          </p:nvGrpSpPr>
          <p:grpSpPr>
            <a:xfrm>
              <a:off x="12542" y="2526"/>
              <a:ext cx="2850" cy="1649"/>
              <a:chOff x="2111876" y="1362835"/>
              <a:chExt cx="984917" cy="590915"/>
            </a:xfrm>
          </p:grpSpPr>
          <p:sp>
            <p:nvSpPr>
              <p:cNvPr id="18" name="Freeform 5"/>
              <p:cNvSpPr/>
              <p:nvPr/>
            </p:nvSpPr>
            <p:spPr bwMode="auto">
              <a:xfrm>
                <a:off x="2111876" y="1362835"/>
                <a:ext cx="984917" cy="590915"/>
              </a:xfrm>
              <a:custGeom>
                <a:avLst/>
                <a:gdLst>
                  <a:gd name="T0" fmla="*/ 608 w 800"/>
                  <a:gd name="T1" fmla="*/ 141 h 502"/>
                  <a:gd name="T2" fmla="*/ 576 w 800"/>
                  <a:gd name="T3" fmla="*/ 143 h 502"/>
                  <a:gd name="T4" fmla="*/ 372 w 800"/>
                  <a:gd name="T5" fmla="*/ 0 h 502"/>
                  <a:gd name="T6" fmla="*/ 160 w 800"/>
                  <a:gd name="T7" fmla="*/ 201 h 502"/>
                  <a:gd name="T8" fmla="*/ 162 w 800"/>
                  <a:gd name="T9" fmla="*/ 230 h 502"/>
                  <a:gd name="T10" fmla="*/ 145 w 800"/>
                  <a:gd name="T11" fmla="*/ 229 h 502"/>
                  <a:gd name="T12" fmla="*/ 0 w 800"/>
                  <a:gd name="T13" fmla="*/ 365 h 502"/>
                  <a:gd name="T14" fmla="*/ 145 w 800"/>
                  <a:gd name="T15" fmla="*/ 502 h 502"/>
                  <a:gd name="T16" fmla="*/ 609 w 800"/>
                  <a:gd name="T17" fmla="*/ 502 h 502"/>
                  <a:gd name="T18" fmla="*/ 800 w 800"/>
                  <a:gd name="T19" fmla="*/ 321 h 502"/>
                  <a:gd name="T20" fmla="*/ 608 w 800"/>
                  <a:gd name="T21" fmla="*/ 14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0" h="502">
                    <a:moveTo>
                      <a:pt x="608" y="141"/>
                    </a:moveTo>
                    <a:cubicBezTo>
                      <a:pt x="597" y="141"/>
                      <a:pt x="587" y="142"/>
                      <a:pt x="576" y="143"/>
                    </a:cubicBezTo>
                    <a:cubicBezTo>
                      <a:pt x="550" y="61"/>
                      <a:pt x="469" y="0"/>
                      <a:pt x="372" y="0"/>
                    </a:cubicBezTo>
                    <a:cubicBezTo>
                      <a:pt x="255" y="0"/>
                      <a:pt x="160" y="90"/>
                      <a:pt x="160" y="201"/>
                    </a:cubicBezTo>
                    <a:cubicBezTo>
                      <a:pt x="160" y="211"/>
                      <a:pt x="161" y="220"/>
                      <a:pt x="162" y="230"/>
                    </a:cubicBezTo>
                    <a:cubicBezTo>
                      <a:pt x="156" y="229"/>
                      <a:pt x="151" y="229"/>
                      <a:pt x="145" y="229"/>
                    </a:cubicBezTo>
                    <a:cubicBezTo>
                      <a:pt x="65" y="229"/>
                      <a:pt x="0" y="290"/>
                      <a:pt x="0" y="365"/>
                    </a:cubicBezTo>
                    <a:cubicBezTo>
                      <a:pt x="0" y="441"/>
                      <a:pt x="65" y="502"/>
                      <a:pt x="145" y="502"/>
                    </a:cubicBezTo>
                    <a:lnTo>
                      <a:pt x="609" y="502"/>
                    </a:lnTo>
                    <a:cubicBezTo>
                      <a:pt x="714" y="502"/>
                      <a:pt x="800" y="421"/>
                      <a:pt x="800" y="321"/>
                    </a:cubicBezTo>
                    <a:cubicBezTo>
                      <a:pt x="800" y="222"/>
                      <a:pt x="714" y="141"/>
                      <a:pt x="608" y="141"/>
                    </a:cubicBezTo>
                    <a:close/>
                  </a:path>
                </a:pathLst>
              </a:custGeom>
              <a:noFill/>
              <a:ln w="25400">
                <a:solidFill>
                  <a:schemeClr val="tx1"/>
                </a:solidFill>
                <a:prstDash val="solid"/>
              </a:ln>
            </p:spPr>
            <p:txBody>
              <a:bodyPr anchor="ctr" anchorCtr="0"/>
              <a:p>
                <a:pPr algn="ctr" defTabSz="782955"/>
                <a:endParaRPr lang="zh-CN" altLang="en-US" sz="80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21" name="847982307"/>
              <p:cNvSpPr txBox="1"/>
              <p:nvPr/>
            </p:nvSpPr>
            <p:spPr>
              <a:xfrm>
                <a:off x="2411844" y="1437013"/>
                <a:ext cx="342129" cy="190283"/>
              </a:xfrm>
              <a:prstGeom prst="rect">
                <a:avLst/>
              </a:prstGeom>
              <a:noFill/>
              <a:ln>
                <a:noFill/>
                <a:prstDash val="solid"/>
              </a:ln>
            </p:spPr>
            <p:txBody>
              <a:bodyPr wrap="square" rtlCol="0">
                <a:spAutoFit/>
              </a:bodyPr>
              <a:p>
                <a:pPr defTabSz="1219200" fontAlgn="auto">
                  <a:spcBef>
                    <a:spcPts val="0"/>
                  </a:spcBef>
                  <a:spcAft>
                    <a:spcPts val="0"/>
                  </a:spcAft>
                </a:pPr>
                <a:r>
                  <a:rPr lang="en-US" altLang="zh-CN" sz="1600" dirty="0" smtClean="0">
                    <a:latin typeface="微软雅黑" panose="020B0503020204020204" pitchFamily="34" charset="-122"/>
                    <a:ea typeface="微软雅黑" panose="020B0503020204020204" pitchFamily="34" charset="-122"/>
                    <a:cs typeface="Arial" panose="020B0604020202020204" pitchFamily="34" charset="0"/>
                  </a:rPr>
                  <a:t>DN</a:t>
                </a:r>
                <a:endParaRPr lang="zh-CN" altLang="en-US" sz="1600" dirty="0">
                  <a:latin typeface="微软雅黑" panose="020B0503020204020204" pitchFamily="34" charset="-122"/>
                  <a:ea typeface="微软雅黑" panose="020B0503020204020204" pitchFamily="34" charset="-122"/>
                  <a:cs typeface="Arial" panose="020B0604020202020204" pitchFamily="34" charset="0"/>
                </a:endParaRPr>
              </a:p>
            </p:txBody>
          </p:sp>
        </p:grpSp>
        <p:pic>
          <p:nvPicPr>
            <p:cNvPr id="22" name="图片 21"/>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10000" b="90000" l="10000" r="90000">
                          <a14:foregroundMark x1="24049" y1="45245" x2="24049" y2="45245"/>
                          <a14:foregroundMark x1="45992" y1="33919" x2="45992" y2="33919"/>
                          <a14:foregroundMark x1="40972" y1="36644" x2="40972" y2="36644"/>
                          <a14:foregroundMark x1="39069" y1="37614" x2="39069" y2="37614"/>
                          <a14:foregroundMark x1="42267" y1="36099" x2="42267" y2="36099"/>
                          <a14:foregroundMark x1="30850" y1="41187" x2="30850" y2="41187"/>
                          <a14:foregroundMark x1="29190" y1="41975" x2="29190" y2="41975"/>
                          <a14:foregroundMark x1="26397" y1="43307" x2="26397" y2="43307"/>
                          <a14:foregroundMark x1="22874" y1="45790" x2="22874" y2="45790"/>
                          <a14:foregroundMark x1="17935" y1="47184" x2="17935" y2="47184"/>
                          <a14:foregroundMark x1="19150" y1="46457" x2="19150" y2="46457"/>
                          <a14:foregroundMark x1="20607" y1="46154" x2="20607" y2="46154"/>
                          <a14:foregroundMark x1="33401" y1="40157" x2="33401" y2="40157"/>
                          <a14:foregroundMark x1="35385" y1="39188" x2="35385" y2="39188"/>
                          <a14:foregroundMark x1="36964" y1="38340" x2="36964" y2="38340"/>
                          <a14:foregroundMark x1="39757" y1="37008" x2="39757" y2="37008"/>
                          <a14:foregroundMark x1="31943" y1="40824" x2="31943" y2="40824"/>
                          <a14:foregroundMark x1="17976" y1="60690" x2="17976" y2="60690"/>
                        </a14:backgroundRemoval>
                      </a14:imgEffect>
                    </a14:imgLayer>
                  </a14:imgProps>
                </a:ext>
                <a:ext uri="{28A0092B-C50C-407E-A947-70E740481C1C}">
                  <a14:useLocalDpi xmlns:a14="http://schemas.microsoft.com/office/drawing/2010/main" val="0"/>
                </a:ext>
              </a:extLst>
            </a:blip>
            <a:srcRect l="14026" t="29298" r="9922" b="31178"/>
            <a:stretch>
              <a:fillRect/>
            </a:stretch>
          </p:blipFill>
          <p:spPr>
            <a:xfrm>
              <a:off x="13255" y="3347"/>
              <a:ext cx="1762" cy="612"/>
            </a:xfrm>
            <a:prstGeom prst="rect">
              <a:avLst/>
            </a:prstGeom>
          </p:spPr>
        </p:pic>
        <p:sp>
          <p:nvSpPr>
            <p:cNvPr id="23" name="847982307"/>
            <p:cNvSpPr txBox="1"/>
            <p:nvPr/>
          </p:nvSpPr>
          <p:spPr>
            <a:xfrm>
              <a:off x="13806" y="3280"/>
              <a:ext cx="1024" cy="434"/>
            </a:xfrm>
            <a:prstGeom prst="rect">
              <a:avLst/>
            </a:prstGeom>
            <a:noFill/>
            <a:ln>
              <a:noFill/>
              <a:prstDash val="solid"/>
            </a:ln>
          </p:spPr>
          <p:txBody>
            <a:bodyPr wrap="square" rtlCol="0">
              <a:spAutoFit/>
            </a:bodyPr>
            <a:p>
              <a:pPr defTabSz="1219200" fontAlgn="auto">
                <a:spcBef>
                  <a:spcPts val="0"/>
                </a:spcBef>
                <a:spcAft>
                  <a:spcPts val="0"/>
                </a:spcAft>
              </a:pPr>
              <a:r>
                <a:rPr lang="en-US" altLang="zh-CN" sz="1200" dirty="0" smtClean="0">
                  <a:latin typeface="微软雅黑" panose="020B0503020204020204" pitchFamily="34" charset="-122"/>
                  <a:ea typeface="微软雅黑" panose="020B0503020204020204" pitchFamily="34" charset="-122"/>
                  <a:cs typeface="Arial" panose="020B0604020202020204" pitchFamily="34" charset="0"/>
                </a:rPr>
                <a:t>App</a:t>
              </a:r>
              <a:endParaRPr lang="zh-CN" altLang="en-US" sz="1200" dirty="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4" name="组合 23"/>
          <p:cNvGrpSpPr/>
          <p:nvPr/>
        </p:nvGrpSpPr>
        <p:grpSpPr>
          <a:xfrm>
            <a:off x="1928495" y="2092325"/>
            <a:ext cx="835025" cy="1156335"/>
            <a:chOff x="195943" y="1072088"/>
            <a:chExt cx="2351315" cy="3317940"/>
          </a:xfrm>
        </p:grpSpPr>
        <p:pic>
          <p:nvPicPr>
            <p:cNvPr id="25" name="Picture 4" descr="https://gimg2.baidu.com/image_search/src=http%3A%2F%2Fpic.51yuansu.com%2Fpic2%2Fcover%2F00%2F30%2F69%2F58108dbd42757_610.jpg&amp;refer=http%3A%2F%2Fpic.51yuansu.com&amp;app=2002&amp;size=f9999,10000&amp;q=a80&amp;n=0&amp;g=0n&amp;fmt=jpeg?sec=1645949690&amp;t=50c4f32f1cf16e4b967194699543120e"/>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0" b="100000" l="10000" r="87692"/>
                      </a14:imgEffect>
                    </a14:imgLayer>
                  </a14:imgProps>
                </a:ext>
                <a:ext uri="{28A0092B-C50C-407E-A947-70E740481C1C}">
                  <a14:useLocalDpi xmlns:a14="http://schemas.microsoft.com/office/drawing/2010/main" val="0"/>
                </a:ext>
              </a:extLst>
            </a:blip>
            <a:srcRect l="15872" r="15175"/>
            <a:stretch>
              <a:fillRect/>
            </a:stretch>
          </p:blipFill>
          <p:spPr bwMode="auto">
            <a:xfrm>
              <a:off x="195943" y="1072088"/>
              <a:ext cx="2351315" cy="3317940"/>
            </a:xfrm>
            <a:prstGeom prst="rect">
              <a:avLst/>
            </a:prstGeom>
            <a:noFill/>
            <a:extLst>
              <a:ext uri="{909E8E84-426E-40DD-AFC4-6F175D3DCCD1}">
                <a14:hiddenFill xmlns:a14="http://schemas.microsoft.com/office/drawing/2010/main">
                  <a:solidFill>
                    <a:srgbClr val="FFFFFF"/>
                  </a:solidFill>
                </a14:hiddenFill>
              </a:ext>
            </a:extLst>
          </p:spPr>
        </p:pic>
        <p:pic>
          <p:nvPicPr>
            <p:cNvPr id="26" name="图片 2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6248" y="1476694"/>
              <a:ext cx="1410454" cy="2508727"/>
            </a:xfrm>
            <a:prstGeom prst="rect">
              <a:avLst/>
            </a:prstGeom>
          </p:spPr>
        </p:pic>
        <p:pic>
          <p:nvPicPr>
            <p:cNvPr id="27" name="Picture 42" descr="https://img1.baidu.com/it/u=3679854175,1425897491&amp;fm=253&amp;fmt=auto&amp;app=138&amp;f=JPEG?w=610&amp;h=29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785339" y="1238848"/>
              <a:ext cx="367096" cy="177530"/>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31" name="直接连接符 30"/>
          <p:cNvCxnSpPr/>
          <p:nvPr/>
        </p:nvCxnSpPr>
        <p:spPr>
          <a:xfrm>
            <a:off x="2396490" y="2872105"/>
            <a:ext cx="6635750" cy="0"/>
          </a:xfrm>
          <a:prstGeom prst="line">
            <a:avLst/>
          </a:prstGeom>
          <a:solidFill>
            <a:schemeClr val="accent1"/>
          </a:solidFill>
          <a:ln w="38100" cap="flat" cmpd="sng" algn="ctr">
            <a:solidFill>
              <a:srgbClr val="00B050"/>
            </a:solidFill>
            <a:prstDash val="lgDash"/>
            <a:round/>
            <a:headEnd type="triangle" w="med" len="med"/>
            <a:tailEnd type="none" w="med" len="med"/>
          </a:ln>
        </p:spPr>
      </p:cxnSp>
      <p:sp>
        <p:nvSpPr>
          <p:cNvPr id="33" name="847982307"/>
          <p:cNvSpPr txBox="1"/>
          <p:nvPr/>
        </p:nvSpPr>
        <p:spPr>
          <a:xfrm>
            <a:off x="2870835" y="1755140"/>
            <a:ext cx="3111500" cy="337185"/>
          </a:xfrm>
          <a:prstGeom prst="rect">
            <a:avLst/>
          </a:prstGeom>
          <a:noFill/>
          <a:ln>
            <a:noFill/>
            <a:prstDash val="solid"/>
          </a:ln>
        </p:spPr>
        <p:txBody>
          <a:bodyPr wrap="square" rtlCol="0">
            <a:spAutoFit/>
          </a:bodyPr>
          <a:p>
            <a:pPr algn="ctr" defTabSz="1219200" fontAlgn="auto">
              <a:spcBef>
                <a:spcPts val="0"/>
              </a:spcBef>
              <a:spcAft>
                <a:spcPts val="0"/>
              </a:spcAft>
            </a:pPr>
            <a:r>
              <a:rPr lang="en-US" altLang="zh-CN" sz="16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Paging frequency reduction</a:t>
            </a:r>
            <a:endParaRPr lang="en-US" altLang="zh-CN" sz="1600" dirty="0">
              <a:solidFill>
                <a:schemeClr val="tx2"/>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34" name="直接连接符 33"/>
          <p:cNvCxnSpPr>
            <a:endCxn id="4" idx="0"/>
          </p:cNvCxnSpPr>
          <p:nvPr/>
        </p:nvCxnSpPr>
        <p:spPr>
          <a:xfrm>
            <a:off x="5571490" y="2525395"/>
            <a:ext cx="2198370" cy="3810"/>
          </a:xfrm>
          <a:prstGeom prst="line">
            <a:avLst/>
          </a:prstGeom>
          <a:solidFill>
            <a:schemeClr val="accent1"/>
          </a:solidFill>
          <a:ln w="38100" cap="flat" cmpd="sng" algn="ctr">
            <a:solidFill>
              <a:schemeClr val="accent1"/>
            </a:solidFill>
            <a:prstDash val="solid"/>
            <a:round/>
            <a:headEnd type="triangle" w="med" len="med"/>
            <a:tailEnd type="none" w="med" len="med"/>
          </a:ln>
        </p:spPr>
      </p:cxnSp>
      <p:cxnSp>
        <p:nvCxnSpPr>
          <p:cNvPr id="35" name="直接连接符 34"/>
          <p:cNvCxnSpPr/>
          <p:nvPr/>
        </p:nvCxnSpPr>
        <p:spPr>
          <a:xfrm>
            <a:off x="2384425" y="2526665"/>
            <a:ext cx="1658620" cy="3175"/>
          </a:xfrm>
          <a:prstGeom prst="line">
            <a:avLst/>
          </a:prstGeom>
          <a:solidFill>
            <a:schemeClr val="accent1"/>
          </a:solidFill>
          <a:ln w="38100" cap="flat" cmpd="sng" algn="ctr">
            <a:solidFill>
              <a:schemeClr val="accent1"/>
            </a:solidFill>
            <a:prstDash val="solid"/>
            <a:round/>
            <a:headEnd type="triangle" w="med" len="med"/>
            <a:tailEnd type="none" w="med" len="med"/>
          </a:ln>
        </p:spPr>
      </p:cxnSp>
      <p:sp>
        <p:nvSpPr>
          <p:cNvPr id="36" name="847982307"/>
          <p:cNvSpPr txBox="1"/>
          <p:nvPr/>
        </p:nvSpPr>
        <p:spPr>
          <a:xfrm>
            <a:off x="2763520" y="3271520"/>
            <a:ext cx="3111500" cy="337185"/>
          </a:xfrm>
          <a:prstGeom prst="rect">
            <a:avLst/>
          </a:prstGeom>
          <a:noFill/>
          <a:ln>
            <a:noFill/>
            <a:prstDash val="solid"/>
          </a:ln>
        </p:spPr>
        <p:txBody>
          <a:bodyPr wrap="square" rtlCol="0">
            <a:spAutoFit/>
          </a:bodyPr>
          <a:p>
            <a:pPr algn="ctr" defTabSz="1219200" fontAlgn="auto">
              <a:spcBef>
                <a:spcPts val="0"/>
              </a:spcBef>
              <a:spcAft>
                <a:spcPts val="0"/>
              </a:spcAft>
            </a:pPr>
            <a:r>
              <a:rPr lang="en-US" altLang="zh-CN" sz="1600" dirty="0">
                <a:solidFill>
                  <a:srgbClr val="00B050"/>
                </a:solidFill>
                <a:latin typeface="微软雅黑" panose="020B0503020204020204" pitchFamily="34" charset="-122"/>
                <a:ea typeface="微软雅黑" panose="020B0503020204020204" pitchFamily="34" charset="-122"/>
                <a:cs typeface="Arial" panose="020B0604020202020204" pitchFamily="34" charset="0"/>
              </a:rPr>
              <a:t>QoS level degradation</a:t>
            </a:r>
            <a:endParaRPr lang="en-US" altLang="zh-CN" sz="1600" dirty="0">
              <a:solidFill>
                <a:srgbClr val="00B050"/>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52463" y="228600"/>
            <a:ext cx="9237986" cy="1143000"/>
          </a:xfrm>
        </p:spPr>
        <p:txBody>
          <a:bodyPr/>
          <a:lstStyle/>
          <a:p>
            <a:pPr algn="l"/>
            <a:r>
              <a:rPr lang="en-US" altLang="zh-CN" sz="3200" b="1" dirty="0" smtClean="0"/>
              <a:t>Objectives:</a:t>
            </a:r>
            <a:endParaRPr lang="zh-CN" altLang="en-US" sz="3200" b="1" dirty="0"/>
          </a:p>
        </p:txBody>
      </p:sp>
      <p:sp>
        <p:nvSpPr>
          <p:cNvPr id="3" name="矩形 2"/>
          <p:cNvSpPr/>
          <p:nvPr/>
        </p:nvSpPr>
        <p:spPr>
          <a:xfrm>
            <a:off x="887039" y="1371600"/>
            <a:ext cx="9889116" cy="3439403"/>
          </a:xfrm>
          <a:prstGeom prst="rect">
            <a:avLst/>
          </a:prstGeom>
        </p:spPr>
        <p:txBody>
          <a:bodyPr wrap="square">
            <a:spAutoFit/>
          </a:bodyPr>
          <a:lstStyle/>
          <a:p>
            <a:pPr marL="342900" lvl="0" indent="-342900" hangingPunct="0">
              <a:spcAft>
                <a:spcPts val="900"/>
              </a:spcAft>
              <a:buFont typeface="Times New Roman" panose="02020603050405020304" pitchFamily="18" charset="0"/>
              <a:buChar char="-"/>
            </a:pPr>
            <a:r>
              <a:rPr lang="en-US" altLang="zh-CN" dirty="0">
                <a:solidFill>
                  <a:srgbClr val="000000"/>
                </a:solidFill>
                <a:ea typeface="微软雅黑" panose="020B0503020204020204" pitchFamily="34" charset="-122"/>
              </a:rPr>
              <a:t>The objectives include:</a:t>
            </a:r>
            <a:endParaRPr lang="en-US" altLang="zh-CN" dirty="0">
              <a:solidFill>
                <a:srgbClr val="000000"/>
              </a:solidFill>
              <a:ea typeface="微软雅黑" panose="020B0503020204020204" pitchFamily="34" charset="-122"/>
            </a:endParaRPr>
          </a:p>
          <a:p>
            <a:pPr marL="800100" lvl="1" indent="-342900" hangingPunct="0">
              <a:spcAft>
                <a:spcPts val="900"/>
              </a:spcAft>
              <a:buFont typeface="Times New Roman" panose="02020603050405020304" pitchFamily="18" charset="0"/>
              <a:buChar char="-"/>
            </a:pPr>
            <a:r>
              <a:rPr lang="en-US" altLang="zh-CN" dirty="0" smtClean="0">
                <a:solidFill>
                  <a:srgbClr val="000000"/>
                </a:solidFill>
                <a:ea typeface="微软雅黑" panose="020B0503020204020204" pitchFamily="34" charset="-122"/>
              </a:rPr>
              <a:t>Support </a:t>
            </a:r>
            <a:r>
              <a:rPr lang="en-US" altLang="zh-CN" dirty="0">
                <a:solidFill>
                  <a:srgbClr val="000000"/>
                </a:solidFill>
                <a:ea typeface="微软雅黑" panose="020B0503020204020204" pitchFamily="34" charset="-122"/>
              </a:rPr>
              <a:t>energy efficiency in 5G through new approaches to delivering services (e.g. adding energy efficiency as a selection criteria).</a:t>
            </a:r>
            <a:endParaRPr lang="en-US" altLang="zh-CN" dirty="0">
              <a:solidFill>
                <a:srgbClr val="000000"/>
              </a:solidFill>
              <a:ea typeface="微软雅黑" panose="020B0503020204020204" pitchFamily="34" charset="-122"/>
            </a:endParaRPr>
          </a:p>
          <a:p>
            <a:pPr marL="800100" lvl="1" indent="-342900" hangingPunct="0">
              <a:spcAft>
                <a:spcPts val="900"/>
              </a:spcAft>
              <a:buFont typeface="Times New Roman" panose="02020603050405020304" pitchFamily="18" charset="0"/>
              <a:buChar char="-"/>
            </a:pPr>
            <a:r>
              <a:rPr lang="en-US" altLang="zh-CN" dirty="0" smtClean="0">
                <a:solidFill>
                  <a:srgbClr val="000000"/>
                </a:solidFill>
                <a:ea typeface="微软雅黑" panose="020B0503020204020204" pitchFamily="34" charset="-122"/>
              </a:rPr>
              <a:t>Support </a:t>
            </a:r>
            <a:r>
              <a:rPr lang="en-US" altLang="zh-CN" dirty="0">
                <a:solidFill>
                  <a:srgbClr val="000000"/>
                </a:solidFill>
                <a:ea typeface="微软雅黑" panose="020B0503020204020204" pitchFamily="34" charset="-122"/>
              </a:rPr>
              <a:t>energy consumption framework to optimally use different communication capabilities of the 5G system taking into account energy consumption along with efficiency, latency, and data rate.</a:t>
            </a:r>
            <a:endParaRPr lang="en-US" altLang="zh-CN" dirty="0">
              <a:solidFill>
                <a:srgbClr val="000000"/>
              </a:solidFill>
              <a:ea typeface="微软雅黑" panose="020B0503020204020204" pitchFamily="34" charset="-122"/>
            </a:endParaRPr>
          </a:p>
          <a:p>
            <a:pPr marL="800100" lvl="1" indent="-342900" hangingPunct="0">
              <a:spcAft>
                <a:spcPts val="900"/>
              </a:spcAft>
              <a:buFont typeface="Times New Roman" panose="02020603050405020304" pitchFamily="18" charset="0"/>
              <a:buChar char="-"/>
            </a:pPr>
            <a:r>
              <a:rPr lang="en-US" altLang="zh-CN" dirty="0" smtClean="0">
                <a:solidFill>
                  <a:srgbClr val="000000"/>
                </a:solidFill>
                <a:ea typeface="微软雅黑" panose="020B0503020204020204" pitchFamily="34" charset="-122"/>
              </a:rPr>
              <a:t>Interaction </a:t>
            </a:r>
            <a:r>
              <a:rPr lang="en-US" altLang="zh-CN" dirty="0">
                <a:solidFill>
                  <a:srgbClr val="000000"/>
                </a:solidFill>
                <a:ea typeface="微软雅黑" panose="020B0503020204020204" pitchFamily="34" charset="-122"/>
              </a:rPr>
              <a:t>between network and application on UE/application energy consumption statues for network condition modification.</a:t>
            </a:r>
            <a:endParaRPr lang="en-US" altLang="zh-CN" dirty="0">
              <a:solidFill>
                <a:srgbClr val="000000"/>
              </a:solidFill>
              <a:ea typeface="微软雅黑" panose="020B0503020204020204" pitchFamily="34" charset="-122"/>
            </a:endParaRPr>
          </a:p>
          <a:p>
            <a:pPr lvl="1" hangingPunct="0">
              <a:spcAft>
                <a:spcPts val="900"/>
              </a:spcAft>
            </a:pPr>
            <a:r>
              <a:rPr lang="en-US" altLang="zh-CN" dirty="0">
                <a:solidFill>
                  <a:srgbClr val="000000"/>
                </a:solidFill>
                <a:ea typeface="微软雅黑" panose="020B0503020204020204" pitchFamily="34" charset="-122"/>
              </a:rPr>
              <a:t>Note: There’s no implication on 3GPP will provide energy efficiency as a trade-off to service quality.</a:t>
            </a:r>
            <a:endParaRPr lang="en-US" altLang="zh-CN" dirty="0">
              <a:solidFill>
                <a:srgbClr val="000000"/>
              </a:solidFill>
              <a:ea typeface="微软雅黑" panose="020B0503020204020204" pitchFamily="34" charset="-122"/>
            </a:endParaRPr>
          </a:p>
          <a:p>
            <a:pPr marL="342900" lvl="0" indent="-342900" hangingPunct="0">
              <a:spcAft>
                <a:spcPts val="900"/>
              </a:spcAft>
              <a:buFont typeface="Times New Roman" panose="02020603050405020304" pitchFamily="18" charset="0"/>
              <a:buChar char="-"/>
            </a:pPr>
            <a:r>
              <a:rPr lang="en-US" altLang="zh-CN" dirty="0" smtClean="0">
                <a:solidFill>
                  <a:srgbClr val="000000"/>
                </a:solidFill>
                <a:ea typeface="微软雅黑" panose="020B0503020204020204" pitchFamily="34" charset="-122"/>
              </a:rPr>
              <a:t>Other </a:t>
            </a:r>
            <a:r>
              <a:rPr lang="en-US" altLang="zh-CN" dirty="0">
                <a:solidFill>
                  <a:srgbClr val="000000"/>
                </a:solidFill>
                <a:ea typeface="微软雅黑" panose="020B0503020204020204" pitchFamily="34" charset="-122"/>
              </a:rPr>
              <a:t>aspects include security, charging and privacy.</a:t>
            </a:r>
            <a:endParaRPr lang="en-US" altLang="zh-CN" dirty="0">
              <a:solidFill>
                <a:srgbClr val="000000"/>
              </a:solidFill>
              <a:ea typeface="微软雅黑" panose="020B0503020204020204" pitchFamily="34" charset="-122"/>
            </a:endParaRPr>
          </a:p>
        </p:txBody>
      </p:sp>
    </p:spTree>
  </p:cSld>
  <p:clrMapOvr>
    <a:overrideClrMapping bg1="lt1" tx1="dk1" bg2="lt2" tx2="dk2" accent1="accent1" accent2="accent2" accent3="accent3" accent4="accent4" accent5="accent5" accent6="accent6" hlink="hlink" folHlink="folHlink"/>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文本框 3"/>
          <p:cNvSpPr txBox="1"/>
          <p:nvPr/>
        </p:nvSpPr>
        <p:spPr>
          <a:xfrm>
            <a:off x="4618654" y="2827176"/>
            <a:ext cx="4040155" cy="707886"/>
          </a:xfrm>
          <a:prstGeom prst="rect">
            <a:avLst/>
          </a:prstGeom>
          <a:noFill/>
        </p:spPr>
        <p:txBody>
          <a:bodyPr wrap="square" rtlCol="0">
            <a:spAutoFit/>
          </a:bodyPr>
          <a:lstStyle/>
          <a:p>
            <a:r>
              <a:rPr lang="en-US" altLang="zh-CN" sz="4000" dirty="0" smtClean="0"/>
              <a:t>Thank you!</a:t>
            </a:r>
            <a:endParaRPr lang="zh-CN" altLang="en-US" sz="4000" dirty="0"/>
          </a:p>
        </p:txBody>
      </p:sp>
    </p:spTree>
  </p:cSld>
  <p:clrMapOvr>
    <a:overrideClrMapping bg1="lt1" tx1="dk1" bg2="lt2" tx2="dk2" accent1="accent1" accent2="accent2" accent3="accent3" accent4="accent4" accent5="accent5" accent6="accent6" hlink="hlink" folHlink="folHlink"/>
  </p:clrMapOvr>
  <p:transition spd="slow"/>
</p:sld>
</file>

<file path=ppt/theme/theme1.xml><?xml version="1.0" encoding="utf-8"?>
<a:theme xmlns:a="http://schemas.openxmlformats.org/drawingml/2006/main" name="3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33</Template>
  <TotalTime>0</TotalTime>
  <Words>3154</Words>
  <Application>WPS 演示</Application>
  <PresentationFormat>宽屏</PresentationFormat>
  <Paragraphs>60</Paragraphs>
  <Slides>6</Slides>
  <Notes>2</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6</vt:i4>
      </vt:variant>
    </vt:vector>
  </HeadingPairs>
  <TitlesOfParts>
    <vt:vector size="18" baseType="lpstr">
      <vt:lpstr>Arial</vt:lpstr>
      <vt:lpstr>宋体</vt:lpstr>
      <vt:lpstr>Wingdings</vt:lpstr>
      <vt:lpstr>Calibri</vt:lpstr>
      <vt:lpstr>MS PGothic</vt:lpstr>
      <vt:lpstr>Times New Roman</vt:lpstr>
      <vt:lpstr>等线</vt:lpstr>
      <vt:lpstr>微软雅黑</vt:lpstr>
      <vt:lpstr>Arial Unicode MS</vt:lpstr>
      <vt:lpstr>33</vt:lpstr>
      <vt:lpstr>Office Theme</vt:lpstr>
      <vt:lpstr>1_Office Theme</vt:lpstr>
      <vt:lpstr>PowerPoint 演示文稿</vt:lpstr>
      <vt:lpstr>Motivation</vt:lpstr>
      <vt:lpstr>PowerPoint 演示文稿</vt:lpstr>
      <vt:lpstr>PowerPoint 演示文稿</vt:lpstr>
      <vt:lpstr>Objectives:</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xiaonan11</dc:creator>
  <cp:lastModifiedBy>Xiaonan-CMCC</cp:lastModifiedBy>
  <cp:revision>103</cp:revision>
  <dcterms:created xsi:type="dcterms:W3CDTF">2021-10-27T15:05:00Z</dcterms:created>
  <dcterms:modified xsi:type="dcterms:W3CDTF">2023-11-03T18:51:01Z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D9DE94B3F61F4AE9A4CA7C7D3FE95219</vt:lpwstr>
  </property>
  <property fmtid="{D5CDD505-2E9C-101B-9397-08002B2CF9AE}" pid="3" name="KSOProductBuildVer">
    <vt:lpwstr>2052-11.8.2.12085</vt:lpwstr>
  </property>
</Properties>
</file>