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harts/chart1.xml" ContentType="application/vnd.openxmlformats-officedocument.drawingml.chart+xml"/>
  <Override PartName="/ppt/charts/colors1.xml" ContentType="application/vnd.ms-office.chartcolorstyle+xml"/>
  <Override PartName="/ppt/charts/style1.xml" ContentType="application/vnd.ms-office.chartstyle+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heme/themeOverride1.xml" ContentType="application/vnd.openxmlformats-officedocument.themeOverride+xml"/>
  <Override PartName="/ppt/theme/themeOverride2.xml" ContentType="application/vnd.openxmlformats-officedocument.themeOverride+xml"/>
  <Override PartName="/ppt/theme/themeOverride3.xml" ContentType="application/vnd.openxmlformats-officedocument.themeOverride+xml"/>
  <Override PartName="/ppt/theme/themeOverride4.xml" ContentType="application/vnd.openxmlformats-officedocument.themeOverride+xml"/>
  <Override PartName="/ppt/theme/themeOverride5.xml" ContentType="application/vnd.openxmlformats-officedocument.themeOverrid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5" r:id="rId3"/>
    <p:sldMasterId id="2147483659" r:id="rId4"/>
    <p:sldMasterId id="2147483663" r:id="rId5"/>
  </p:sldMasterIdLst>
  <p:notesMasterIdLst>
    <p:notesMasterId r:id="rId7"/>
  </p:notesMasterIdLst>
  <p:sldIdLst>
    <p:sldId id="270" r:id="rId6"/>
    <p:sldId id="277" r:id="rId8"/>
    <p:sldId id="269" r:id="rId9"/>
    <p:sldId id="276" r:id="rId10"/>
    <p:sldId id="262" r:id="rId11"/>
    <p:sldId id="261" r:id="rId12"/>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DF7F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3963" autoAdjust="0"/>
  </p:normalViewPr>
  <p:slideViewPr>
    <p:cSldViewPr snapToGrid="0">
      <p:cViewPr varScale="1">
        <p:scale>
          <a:sx n="65" d="100"/>
          <a:sy n="65" d="100"/>
        </p:scale>
        <p:origin x="616" y="6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3.xml"/><Relationship Id="rId8" Type="http://schemas.openxmlformats.org/officeDocument/2006/relationships/slide" Target="slides/slide2.xml"/><Relationship Id="rId7" Type="http://schemas.openxmlformats.org/officeDocument/2006/relationships/notesMaster" Target="notesMasters/notesMaster1.xml"/><Relationship Id="rId6" Type="http://schemas.openxmlformats.org/officeDocument/2006/relationships/slide" Target="slides/slide1.xml"/><Relationship Id="rId5" Type="http://schemas.openxmlformats.org/officeDocument/2006/relationships/slideMaster" Target="slideMasters/slideMaster4.xml"/><Relationship Id="rId4" Type="http://schemas.openxmlformats.org/officeDocument/2006/relationships/slideMaster" Target="slideMasters/slideMaster3.xml"/><Relationship Id="rId3" Type="http://schemas.openxmlformats.org/officeDocument/2006/relationships/slideMaster" Target="slideMasters/slideMaster2.xml"/><Relationship Id="rId2" Type="http://schemas.openxmlformats.org/officeDocument/2006/relationships/theme" Target="theme/theme1.xml"/><Relationship Id="rId15" Type="http://schemas.openxmlformats.org/officeDocument/2006/relationships/tableStyles" Target="tableStyles.xml"/><Relationship Id="rId14" Type="http://schemas.openxmlformats.org/officeDocument/2006/relationships/viewProps" Target="viewProps.xml"/><Relationship Id="rId13" Type="http://schemas.openxmlformats.org/officeDocument/2006/relationships/presProps" Target="presProps.xml"/><Relationship Id="rId12" Type="http://schemas.openxmlformats.org/officeDocument/2006/relationships/slide" Target="slides/slide6.xml"/><Relationship Id="rId11" Type="http://schemas.openxmlformats.org/officeDocument/2006/relationships/slide" Target="slides/slide5.xml"/><Relationship Id="rId10" Type="http://schemas.openxmlformats.org/officeDocument/2006/relationships/slide" Target="slides/slide4.xml"/><Relationship Id="rId1" Type="http://schemas.openxmlformats.org/officeDocument/2006/relationships/slideMaster" Target="slideMasters/slideMaster1.xml"/></Relationships>
</file>

<file path=ppt/charts/_rels/chart1.xml.rels><?xml version="1.0" encoding="UTF-8" standalone="yes"?>
<Relationships xmlns="http://schemas.openxmlformats.org/package/2006/relationships"><Relationship Id="rId3" Type="http://schemas.microsoft.com/office/2011/relationships/chartColorStyle" Target="colors1.xml"/><Relationship Id="rId2" Type="http://schemas.microsoft.com/office/2011/relationships/chartStyle" Target="style1.xml"/><Relationship Id="rId1" Type="http://schemas.openxmlformats.org/officeDocument/2006/relationships/oleObject" Target="&#24037;&#20316;&#31807;1"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[工作簿1]Sheet1!$A$2</c:f>
              <c:strCache>
                <c:ptCount val="1"/>
                <c:pt idx="0">
                  <c:v>R15</c:v>
                </c:pt>
              </c:strCache>
            </c:strRef>
          </c:tx>
          <c:spPr>
            <a:solidFill>
              <a:schemeClr val="accent1"/>
            </a:solidFill>
            <a:ln>
              <a:noFill/>
            </a:ln>
            <a:effectLst/>
          </c:spPr>
          <c:invertIfNegative val="0"/>
          <c:dLbls>
            <c:spPr>
              <a:noFill/>
              <a:ln>
                <a:noFill/>
              </a:ln>
              <a:effectLst/>
            </c:spPr>
            <c:txPr>
              <a:bodyPr rot="0" spcFirstLastPara="0" vertOverflow="ellipsis" vert="horz" wrap="square" lIns="38100" tIns="19050" rIns="38100" bIns="19050" anchor="ctr" anchorCtr="1"/>
              <a:lstStyle/>
              <a:p>
                <a:pPr>
                  <a:defRPr lang="zh-CN" sz="700" b="0" i="0" u="none" strike="noStrike" kern="1200" baseline="0">
                    <a:solidFill>
                      <a:schemeClr val="tx1">
                        <a:lumMod val="75000"/>
                        <a:lumOff val="25000"/>
                      </a:schemeClr>
                    </a:solidFill>
                    <a:latin typeface="+mn-lt"/>
                    <a:ea typeface="+mn-ea"/>
                    <a:cs typeface="+mn-cs"/>
                  </a:defRPr>
                </a:pPr>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[工作簿1]Sheet1!$B$1:$D$1</c:f>
              <c:strCache>
                <c:ptCount val="3"/>
                <c:pt idx="0">
                  <c:v>NF</c:v>
                </c:pt>
                <c:pt idx="1">
                  <c:v>Service</c:v>
                </c:pt>
                <c:pt idx="2">
                  <c:v>接口数</c:v>
                </c:pt>
              </c:strCache>
            </c:strRef>
          </c:cat>
          <c:val>
            <c:numRef>
              <c:f>[工作簿1]Sheet1!$B$2:$D$2</c:f>
              <c:numCache>
                <c:formatCode>General</c:formatCode>
                <c:ptCount val="3"/>
                <c:pt idx="0">
                  <c:v>17</c:v>
                </c:pt>
                <c:pt idx="1">
                  <c:v>13</c:v>
                </c:pt>
                <c:pt idx="2">
                  <c:v>23</c:v>
                </c:pt>
              </c:numCache>
            </c:numRef>
          </c:val>
        </c:ser>
        <c:ser>
          <c:idx val="1"/>
          <c:order val="1"/>
          <c:tx>
            <c:strRef>
              <c:f>[工作簿1]Sheet1!$A$3</c:f>
              <c:strCache>
                <c:ptCount val="1"/>
                <c:pt idx="0">
                  <c:v>R16</c:v>
                </c:pt>
              </c:strCache>
            </c:strRef>
          </c:tx>
          <c:spPr>
            <a:solidFill>
              <a:schemeClr val="accent2"/>
            </a:solidFill>
            <a:ln>
              <a:noFill/>
            </a:ln>
            <a:effectLst/>
          </c:spPr>
          <c:invertIfNegative val="0"/>
          <c:dLbls>
            <c:spPr>
              <a:noFill/>
              <a:ln>
                <a:noFill/>
              </a:ln>
              <a:effectLst/>
            </c:spPr>
            <c:txPr>
              <a:bodyPr rot="0" spcFirstLastPara="0" vertOverflow="ellipsis" vert="horz" wrap="square" lIns="38100" tIns="19050" rIns="38100" bIns="19050" anchor="ctr" anchorCtr="1"/>
              <a:lstStyle/>
              <a:p>
                <a:pPr>
                  <a:defRPr lang="zh-CN" sz="700" b="0" i="0" u="none" strike="noStrike" kern="1200" baseline="0">
                    <a:solidFill>
                      <a:schemeClr val="tx1">
                        <a:lumMod val="75000"/>
                        <a:lumOff val="25000"/>
                      </a:schemeClr>
                    </a:solidFill>
                    <a:latin typeface="+mn-lt"/>
                    <a:ea typeface="+mn-ea"/>
                    <a:cs typeface="+mn-cs"/>
                  </a:defRPr>
                </a:pPr>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[工作簿1]Sheet1!$B$1:$D$1</c:f>
              <c:strCache>
                <c:ptCount val="3"/>
                <c:pt idx="0">
                  <c:v>NF</c:v>
                </c:pt>
                <c:pt idx="1">
                  <c:v>Service</c:v>
                </c:pt>
                <c:pt idx="2">
                  <c:v>接口数</c:v>
                </c:pt>
              </c:strCache>
            </c:strRef>
          </c:cat>
          <c:val>
            <c:numRef>
              <c:f>[工作簿1]Sheet1!$B$3:$D$3</c:f>
              <c:numCache>
                <c:formatCode>General</c:formatCode>
                <c:ptCount val="3"/>
                <c:pt idx="0">
                  <c:v>23</c:v>
                </c:pt>
                <c:pt idx="1">
                  <c:v>16</c:v>
                </c:pt>
                <c:pt idx="2">
                  <c:v>33</c:v>
                </c:pt>
              </c:numCache>
            </c:numRef>
          </c:val>
        </c:ser>
        <c:ser>
          <c:idx val="2"/>
          <c:order val="2"/>
          <c:tx>
            <c:strRef>
              <c:f>[工作簿1]Sheet1!$A$4</c:f>
              <c:strCache>
                <c:ptCount val="1"/>
                <c:pt idx="0">
                  <c:v>R17</c:v>
                </c:pt>
              </c:strCache>
            </c:strRef>
          </c:tx>
          <c:spPr>
            <a:solidFill>
              <a:schemeClr val="accent3"/>
            </a:solidFill>
            <a:ln>
              <a:noFill/>
            </a:ln>
            <a:effectLst/>
          </c:spPr>
          <c:invertIfNegative val="0"/>
          <c:dLbls>
            <c:spPr>
              <a:noFill/>
              <a:ln>
                <a:noFill/>
              </a:ln>
              <a:effectLst/>
            </c:spPr>
            <c:txPr>
              <a:bodyPr rot="0" spcFirstLastPara="0" vertOverflow="ellipsis" vert="horz" wrap="square" lIns="38100" tIns="19050" rIns="38100" bIns="19050" anchor="ctr" anchorCtr="1"/>
              <a:lstStyle/>
              <a:p>
                <a:pPr>
                  <a:defRPr lang="zh-CN" sz="700" b="0" i="0" u="none" strike="noStrike" kern="1200" baseline="0">
                    <a:solidFill>
                      <a:schemeClr val="tx1">
                        <a:lumMod val="75000"/>
                        <a:lumOff val="25000"/>
                      </a:schemeClr>
                    </a:solidFill>
                    <a:latin typeface="+mn-lt"/>
                    <a:ea typeface="+mn-ea"/>
                    <a:cs typeface="+mn-cs"/>
                  </a:defRPr>
                </a:pPr>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[工作簿1]Sheet1!$B$1:$D$1</c:f>
              <c:strCache>
                <c:ptCount val="3"/>
                <c:pt idx="0">
                  <c:v>NF</c:v>
                </c:pt>
                <c:pt idx="1">
                  <c:v>Service</c:v>
                </c:pt>
                <c:pt idx="2">
                  <c:v>接口数</c:v>
                </c:pt>
              </c:strCache>
            </c:strRef>
          </c:cat>
          <c:val>
            <c:numRef>
              <c:f>[工作簿1]Sheet1!$B$4:$D$4</c:f>
              <c:numCache>
                <c:formatCode>General</c:formatCode>
                <c:ptCount val="3"/>
                <c:pt idx="0">
                  <c:v>31</c:v>
                </c:pt>
                <c:pt idx="1">
                  <c:v>23</c:v>
                </c:pt>
                <c:pt idx="2">
                  <c:v>54</c:v>
                </c:pt>
              </c:numCache>
            </c:numRef>
          </c:val>
        </c:ser>
        <c:dLbls>
          <c:showLegendKey val="0"/>
          <c:showVal val="1"/>
          <c:showCatName val="0"/>
          <c:showSerName val="0"/>
          <c:showPercent val="0"/>
          <c:showBubbleSize val="0"/>
        </c:dLbls>
        <c:gapWidth val="219"/>
        <c:overlap val="-27"/>
        <c:axId val="826022197"/>
        <c:axId val="683698525"/>
      </c:barChart>
      <c:catAx>
        <c:axId val="826022197"/>
        <c:scaling>
          <c:orientation val="minMax"/>
        </c:scaling>
        <c:delete val="0"/>
        <c:axPos val="b"/>
        <c:majorTickMark val="none"/>
        <c:minorTickMark val="none"/>
        <c:tickLblPos val="nextTo"/>
        <c:spPr>
          <a:noFill/>
          <a:ln w="9525" cap="flat" cmpd="sng" algn="ctr">
            <a:solidFill>
              <a:schemeClr val="tx1">
                <a:lumMod val="15000"/>
                <a:lumOff val="85000"/>
              </a:schemeClr>
            </a:solidFill>
            <a:round/>
          </a:ln>
          <a:effectLst/>
        </c:spPr>
        <c:txPr>
          <a:bodyPr rot="-60000000" spcFirstLastPara="0" vertOverflow="ellipsis" vert="horz" wrap="square" anchor="ctr" anchorCtr="1"/>
          <a:lstStyle/>
          <a:p>
            <a:pPr>
              <a:defRPr lang="zh-CN" sz="700" b="0" i="0" u="none" strike="noStrike" kern="1200" baseline="0">
                <a:solidFill>
                  <a:schemeClr val="tx1">
                    <a:lumMod val="65000"/>
                    <a:lumOff val="35000"/>
                  </a:schemeClr>
                </a:solidFill>
                <a:latin typeface="+mn-lt"/>
                <a:ea typeface="+mn-ea"/>
                <a:cs typeface="+mn-cs"/>
              </a:defRPr>
            </a:pPr>
          </a:p>
        </c:txPr>
        <c:crossAx val="683698525"/>
        <c:crosses val="autoZero"/>
        <c:auto val="1"/>
        <c:lblAlgn val="ctr"/>
        <c:lblOffset val="100"/>
        <c:noMultiLvlLbl val="0"/>
      </c:catAx>
      <c:valAx>
        <c:axId val="683698525"/>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0" vertOverflow="ellipsis" vert="horz" wrap="square" anchor="ctr" anchorCtr="1"/>
          <a:lstStyle/>
          <a:p>
            <a:pPr>
              <a:defRPr lang="zh-CN" sz="700" b="0" i="0" u="none" strike="noStrike" kern="1200" baseline="0">
                <a:solidFill>
                  <a:schemeClr val="tx1">
                    <a:lumMod val="65000"/>
                    <a:lumOff val="35000"/>
                  </a:schemeClr>
                </a:solidFill>
                <a:latin typeface="+mn-lt"/>
                <a:ea typeface="+mn-ea"/>
                <a:cs typeface="+mn-cs"/>
              </a:defRPr>
            </a:pPr>
          </a:p>
        </c:txPr>
        <c:crossAx val="826022197"/>
        <c:crosses val="autoZero"/>
        <c:crossBetween val="between"/>
      </c:valAx>
      <c:spPr>
        <a:noFill/>
        <a:ln>
          <a:noFill/>
        </a:ln>
        <a:effectLst/>
      </c:spPr>
    </c:plotArea>
    <c:legend>
      <c:legendPos val="b"/>
      <c:legendEntry>
        <c:idx val="0"/>
        <c:txPr>
          <a:bodyPr rot="0" spcFirstLastPara="0" vertOverflow="ellipsis" vert="horz" wrap="square" anchor="ctr" anchorCtr="1"/>
          <a:lstStyle/>
          <a:p>
            <a:pPr>
              <a:defRPr lang="zh-CN" sz="700" b="0" i="0" u="none" strike="noStrike" kern="1200" baseline="0">
                <a:solidFill>
                  <a:schemeClr val="tx1">
                    <a:lumMod val="65000"/>
                    <a:lumOff val="35000"/>
                  </a:schemeClr>
                </a:solidFill>
                <a:latin typeface="+mn-lt"/>
                <a:ea typeface="+mn-ea"/>
                <a:cs typeface="+mn-cs"/>
              </a:defRPr>
            </a:pPr>
          </a:p>
        </c:txPr>
      </c:legendEntry>
      <c:legendEntry>
        <c:idx val="1"/>
        <c:txPr>
          <a:bodyPr rot="0" spcFirstLastPara="0" vertOverflow="ellipsis" vert="horz" wrap="square" anchor="ctr" anchorCtr="1"/>
          <a:lstStyle/>
          <a:p>
            <a:pPr>
              <a:defRPr lang="zh-CN" sz="700" b="0" i="0" u="none" strike="noStrike" kern="1200" baseline="0">
                <a:solidFill>
                  <a:schemeClr val="tx1">
                    <a:lumMod val="65000"/>
                    <a:lumOff val="35000"/>
                  </a:schemeClr>
                </a:solidFill>
                <a:latin typeface="+mn-lt"/>
                <a:ea typeface="+mn-ea"/>
                <a:cs typeface="+mn-cs"/>
              </a:defRPr>
            </a:pPr>
          </a:p>
        </c:txPr>
      </c:legendEntry>
      <c:legendEntry>
        <c:idx val="2"/>
        <c:txPr>
          <a:bodyPr rot="0" spcFirstLastPara="0" vertOverflow="ellipsis" vert="horz" wrap="square" anchor="ctr" anchorCtr="1"/>
          <a:lstStyle/>
          <a:p>
            <a:pPr>
              <a:defRPr lang="zh-CN" sz="700" b="0" i="0" u="none" strike="noStrike" kern="1200" baseline="0">
                <a:solidFill>
                  <a:schemeClr val="tx1">
                    <a:lumMod val="65000"/>
                    <a:lumOff val="35000"/>
                  </a:schemeClr>
                </a:solidFill>
                <a:latin typeface="+mn-lt"/>
                <a:ea typeface="+mn-ea"/>
                <a:cs typeface="+mn-cs"/>
              </a:defRPr>
            </a:pPr>
          </a:p>
        </c:txPr>
      </c:legendEntry>
      <c:layout/>
      <c:overlay val="0"/>
      <c:spPr>
        <a:noFill/>
        <a:ln>
          <a:noFill/>
        </a:ln>
        <a:effectLst/>
      </c:spPr>
      <c:txPr>
        <a:bodyPr rot="0" spcFirstLastPara="0" vertOverflow="ellipsis" vert="horz" wrap="square" anchor="ctr" anchorCtr="1"/>
        <a:lstStyle/>
        <a:p>
          <a:pPr>
            <a:defRPr lang="zh-CN" sz="700" b="0" i="0" u="none" strike="noStrike" kern="1200" baseline="0">
              <a:solidFill>
                <a:schemeClr val="tx1">
                  <a:lumMod val="65000"/>
                  <a:lumOff val="35000"/>
                </a:schemeClr>
              </a:solidFill>
              <a:latin typeface="+mn-lt"/>
              <a:ea typeface="+mn-ea"/>
              <a:cs typeface="+mn-cs"/>
            </a:defRPr>
          </a:pPr>
        </a:p>
      </c:txPr>
    </c:legend>
    <c:plotVisOnly val="1"/>
    <c:dispBlanksAs val="gap"/>
    <c:showDLblsOverMax val="0"/>
  </c:chart>
  <c:spPr>
    <a:solidFill>
      <a:schemeClr val="bg1"/>
    </a:solidFill>
    <a:ln w="9525" cap="flat" cmpd="sng" algn="ctr">
      <a:solidFill>
        <a:schemeClr val="tx1">
          <a:lumMod val="15000"/>
          <a:lumOff val="85000"/>
        </a:schemeClr>
      </a:solidFill>
      <a:round/>
    </a:ln>
    <a:effectLst/>
  </c:spPr>
  <c:txPr>
    <a:bodyPr/>
    <a:lstStyle/>
    <a:p>
      <a:pPr>
        <a:defRPr lang="zh-CN" sz="700"/>
      </a:pPr>
    </a:p>
  </c:txPr>
  <c:externalData r:id="rId1">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B8A5E6E-3072-4B7B-8446-E0F6FB6E7DE9}"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80B6951-0EC5-4B9B-8EB9-6F974B971B9A}"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200">
                <a:solidFill>
                  <a:schemeClr val="tx1"/>
                </a:solidFill>
                <a:latin typeface="Times New Roman" panose="02020603050405020304" pitchFamily="18" charset="0"/>
                <a:ea typeface="MS PGothic" panose="020B0600070205080204" charset="-128"/>
              </a:defRPr>
            </a:lvl1pPr>
            <a:lvl2pPr marL="742950" indent="-285750" defTabSz="930275">
              <a:spcBef>
                <a:spcPct val="30000"/>
              </a:spcBef>
              <a:defRPr sz="1200">
                <a:solidFill>
                  <a:schemeClr val="tx1"/>
                </a:solidFill>
                <a:latin typeface="Times New Roman" panose="02020603050405020304" pitchFamily="18" charset="0"/>
                <a:ea typeface="MS PGothic" panose="020B0600070205080204" charset="-128"/>
              </a:defRPr>
            </a:lvl2pPr>
            <a:lvl3pPr marL="1143000" indent="-228600" defTabSz="930275">
              <a:spcBef>
                <a:spcPct val="30000"/>
              </a:spcBef>
              <a:defRPr sz="1200">
                <a:solidFill>
                  <a:schemeClr val="tx1"/>
                </a:solidFill>
                <a:latin typeface="Times New Roman" panose="02020603050405020304" pitchFamily="18" charset="0"/>
                <a:ea typeface="MS PGothic" panose="020B0600070205080204" charset="-128"/>
              </a:defRPr>
            </a:lvl3pPr>
            <a:lvl4pPr marL="1600200" indent="-228600" defTabSz="930275">
              <a:spcBef>
                <a:spcPct val="30000"/>
              </a:spcBef>
              <a:defRPr sz="1200">
                <a:solidFill>
                  <a:schemeClr val="tx1"/>
                </a:solidFill>
                <a:latin typeface="Times New Roman" panose="02020603050405020304" pitchFamily="18" charset="0"/>
                <a:ea typeface="MS PGothic" panose="020B0600070205080204" charset="-128"/>
              </a:defRPr>
            </a:lvl4pPr>
            <a:lvl5pPr marL="2057400" indent="-228600" defTabSz="930275">
              <a:spcBef>
                <a:spcPct val="30000"/>
              </a:spcBef>
              <a:defRPr sz="1200">
                <a:solidFill>
                  <a:schemeClr val="tx1"/>
                </a:solidFill>
                <a:latin typeface="Times New Roman" panose="02020603050405020304" pitchFamily="18" charset="0"/>
                <a:ea typeface="MS PGothic" panose="020B0600070205080204" charset="-128"/>
              </a:defRPr>
            </a:lvl5pPr>
            <a:lvl6pPr marL="25146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charset="-128"/>
              </a:defRPr>
            </a:lvl6pPr>
            <a:lvl7pPr marL="29718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charset="-128"/>
              </a:defRPr>
            </a:lvl7pPr>
            <a:lvl8pPr marL="34290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charset="-128"/>
              </a:defRPr>
            </a:lvl8pPr>
            <a:lvl9pPr marL="38862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charset="-128"/>
              </a:defRPr>
            </a:lvl9pPr>
          </a:lstStyle>
          <a:p>
            <a:pPr>
              <a:spcBef>
                <a:spcPct val="0"/>
              </a:spcBef>
            </a:pPr>
            <a:fld id="{8B3BF649-4B4C-4B88-A6AF-44777579EECA}" type="slidenum">
              <a:rPr lang="en-GB" altLang="en-US"/>
            </a:fld>
            <a:endParaRPr lang="en-GB" altLang="en-US"/>
          </a:p>
        </p:txBody>
      </p:sp>
      <p:sp>
        <p:nvSpPr>
          <p:cNvPr id="7171" name="Rectangle 2"/>
          <p:cNvSpPr>
            <a:spLocks noGrp="1" noRot="1" noChangeAspect="1" noChangeArrowheads="1" noTextEdit="1"/>
          </p:cNvSpPr>
          <p:nvPr>
            <p:ph type="sldImg"/>
          </p:nvPr>
        </p:nvSpPr>
        <p:spPr>
          <a:xfrm>
            <a:off x="88900" y="742950"/>
            <a:ext cx="6621463" cy="3725863"/>
          </a:xfrm>
        </p:spPr>
      </p:sp>
      <p:sp>
        <p:nvSpPr>
          <p:cNvPr id="7172" name="Rectangle 3"/>
          <p:cNvSpPr>
            <a:spLocks noGrp="1" noChangeArrowheads="1"/>
          </p:cNvSpPr>
          <p:nvPr>
            <p:ph type="body" idx="1"/>
          </p:nvPr>
        </p:nvSpPr>
        <p:spPr>
          <a:xfrm>
            <a:off x="904875" y="4718050"/>
            <a:ext cx="4987925" cy="44672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defRPr/>
            </a:pPr>
            <a:r>
              <a:rPr lang="en-US" altLang="zh-CN" sz="1200" dirty="0" smtClean="0"/>
              <a:t>Our earth is facing a very critical time in controlling the carbon releasing. Carbon green and carbon neutral are very heat concepts which were raised these days. In the European Green Deal, it states that Europe is “Striving to be the first climate-neutral continent”, and China has also set the goal of reaching emission peak in 2030 and achieving carbon neutral in 2060. So carbon-neutral is the shared goal of global, and we also need to consider the carbon emission in communication field.</a:t>
            </a:r>
            <a:endParaRPr lang="en-US" altLang="zh-CN" sz="1200" dirty="0" smtClean="0"/>
          </a:p>
          <a:p>
            <a:endParaRPr lang="zh-CN" altLang="en-US" dirty="0"/>
          </a:p>
        </p:txBody>
      </p:sp>
      <p:sp>
        <p:nvSpPr>
          <p:cNvPr id="4" name="灯片编号占位符 3"/>
          <p:cNvSpPr>
            <a:spLocks noGrp="1"/>
          </p:cNvSpPr>
          <p:nvPr>
            <p:ph type="sldNum" sz="quarter" idx="10"/>
          </p:nvPr>
        </p:nvSpPr>
        <p:spPr/>
        <p:txBody>
          <a:bodyPr/>
          <a:lstStyle/>
          <a:p>
            <a:fld id="{F80B6951-0EC5-4B9B-8EB9-6F974B971B9A}"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4.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4" name="Picture 10" descr="bubbles_ppt_cover.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27013" y="0"/>
            <a:ext cx="5145087" cy="6330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914400" y="2130430"/>
            <a:ext cx="10363200" cy="1470025"/>
          </a:xfrm>
        </p:spPr>
        <p:txBody>
          <a:bodyPr/>
          <a:lstStyle/>
          <a:p>
            <a:r>
              <a:rPr lang="zh-CN" altLang="en-US" smtClean="0"/>
              <a:t>单击此处编辑母版标题样式</a:t>
            </a:r>
            <a:endParaRPr lang="en-GB" dirty="0"/>
          </a:p>
        </p:txBody>
      </p:sp>
      <p:sp>
        <p:nvSpPr>
          <p:cNvPr id="3" name="Subtitle 2"/>
          <p:cNvSpPr>
            <a:spLocks noGrp="1"/>
          </p:cNvSpPr>
          <p:nvPr>
            <p:ph type="subTitle" idx="1" hasCustomPrompt="1"/>
          </p:nvPr>
        </p:nvSpPr>
        <p:spPr>
          <a:xfrm>
            <a:off x="1810043" y="3839308"/>
            <a:ext cx="8534400" cy="1752600"/>
          </a:xfrm>
        </p:spPr>
        <p:txBody>
          <a:bodyPr/>
          <a:lstStyle>
            <a:lvl1pPr marL="0" indent="0" algn="ctr">
              <a:buNone/>
              <a:defRPr/>
            </a:lvl1pPr>
            <a:lvl2pPr marL="609600" indent="0" algn="ctr">
              <a:buNone/>
              <a:defRPr/>
            </a:lvl2pPr>
            <a:lvl3pPr marL="1219200" indent="0" algn="ctr">
              <a:buNone/>
              <a:defRPr/>
            </a:lvl3pPr>
            <a:lvl4pPr marL="1828800" indent="0" algn="ctr">
              <a:buNone/>
              <a:defRPr/>
            </a:lvl4pPr>
            <a:lvl5pPr marL="2438400" indent="0" algn="ctr">
              <a:buNone/>
              <a:defRPr/>
            </a:lvl5pPr>
            <a:lvl6pPr marL="3048000" indent="0" algn="ctr">
              <a:buNone/>
              <a:defRPr/>
            </a:lvl6pPr>
            <a:lvl7pPr marL="3657600" indent="0" algn="ctr">
              <a:buNone/>
              <a:defRPr/>
            </a:lvl7pPr>
            <a:lvl8pPr marL="4267200" indent="0" algn="ctr">
              <a:buNone/>
              <a:defRPr/>
            </a:lvl8pPr>
            <a:lvl9pPr marL="4876800" indent="0" algn="ctr">
              <a:buNone/>
              <a:defRPr/>
            </a:lvl9pPr>
          </a:lstStyle>
          <a:p>
            <a:r>
              <a:rPr lang="zh-CN" altLang="en-US" smtClean="0"/>
              <a:t>单击以编辑母版副标题样式</a:t>
            </a:r>
            <a:endParaRPr lang="en-GB" dirty="0"/>
          </a:p>
        </p:txBody>
      </p:sp>
    </p:spTree>
  </p:cSld>
  <p:clrMapOvr>
    <a:masterClrMapping/>
  </p:clrMapOvr>
  <p:transition spd="slow"/>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pic>
        <p:nvPicPr>
          <p:cNvPr id="4" name="Picture 10"/>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26484" y="1"/>
            <a:ext cx="5145616" cy="63309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ubtitle 2"/>
          <p:cNvSpPr>
            <a:spLocks noGrp="1"/>
          </p:cNvSpPr>
          <p:nvPr>
            <p:ph type="subTitle" idx="1"/>
          </p:nvPr>
        </p:nvSpPr>
        <p:spPr>
          <a:xfrm>
            <a:off x="1837136" y="3812215"/>
            <a:ext cx="8534400" cy="1752600"/>
          </a:xfrm>
        </p:spPr>
        <p:txBody>
          <a:bodyPr/>
          <a:lstStyle>
            <a:lvl1pPr marL="0" indent="0" algn="ctr">
              <a:buNone/>
              <a:defRPr/>
            </a:lvl1pPr>
            <a:lvl2pPr marL="609600" indent="0" algn="ctr">
              <a:buNone/>
              <a:defRPr/>
            </a:lvl2pPr>
            <a:lvl3pPr marL="1219200" indent="0" algn="ctr">
              <a:buNone/>
              <a:defRPr/>
            </a:lvl3pPr>
            <a:lvl4pPr marL="1828800" indent="0" algn="ctr">
              <a:buNone/>
              <a:defRPr/>
            </a:lvl4pPr>
            <a:lvl5pPr marL="2437765" indent="0" algn="ctr">
              <a:buNone/>
              <a:defRPr/>
            </a:lvl5pPr>
            <a:lvl6pPr marL="3047365" indent="0" algn="ctr">
              <a:buNone/>
              <a:defRPr/>
            </a:lvl6pPr>
            <a:lvl7pPr marL="3656965" indent="0" algn="ctr">
              <a:buNone/>
              <a:defRPr/>
            </a:lvl7pPr>
            <a:lvl8pPr marL="4266565" indent="0" algn="ctr">
              <a:buNone/>
              <a:defRPr/>
            </a:lvl8pPr>
            <a:lvl9pPr marL="4876165" indent="0" algn="ctr">
              <a:buNone/>
              <a:defRPr/>
            </a:lvl9pPr>
          </a:lstStyle>
          <a:p>
            <a:r>
              <a:rPr lang="en-US" dirty="0"/>
              <a:t>Click to edit Master subtitle style</a:t>
            </a:r>
            <a:endParaRPr lang="en-GB" dirty="0"/>
          </a:p>
        </p:txBody>
      </p:sp>
      <p:pic>
        <p:nvPicPr>
          <p:cNvPr id="5" name="Picture 10"/>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26484" y="1"/>
            <a:ext cx="5145616" cy="63309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sldLayout>
</file>

<file path=ppt/slideLayouts/slideLayout1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lvl1pPr marL="457200" indent="-457200">
              <a:buFontTx/>
              <a:buBlip>
                <a:blip r:embed="rId2"/>
              </a:buBlip>
              <a:defRPr/>
            </a:lvl1pPr>
          </a:lstStyle>
          <a:p>
            <a:pPr lvl="0"/>
            <a:r>
              <a:rPr lang="en-US" dirty="0"/>
              <a:t>Click to edit Master text styles</a:t>
            </a:r>
            <a:endParaRPr lang="en-US" dirty="0"/>
          </a:p>
          <a:p>
            <a:pPr lvl="1"/>
            <a:r>
              <a:rPr lang="en-US" dirty="0"/>
              <a:t>Second level</a:t>
            </a:r>
            <a:endParaRPr lang="en-US" dirty="0"/>
          </a:p>
          <a:p>
            <a:pPr lvl="2"/>
            <a:r>
              <a:rPr lang="en-US" dirty="0"/>
              <a:t>Third level</a:t>
            </a:r>
            <a:endParaRPr lang="en-US" dirty="0"/>
          </a:p>
          <a:p>
            <a:pPr lvl="3"/>
            <a:r>
              <a:rPr lang="en-US" dirty="0"/>
              <a:t>Fourth level</a:t>
            </a:r>
            <a:endParaRPr lang="en-US" dirty="0"/>
          </a:p>
          <a:p>
            <a:pPr lvl="4"/>
            <a:r>
              <a:rPr lang="en-US" dirty="0"/>
              <a:t>Fifth level</a:t>
            </a:r>
            <a:endParaRPr lang="en-GB" dirty="0"/>
          </a:p>
        </p:txBody>
      </p:sp>
    </p:spTree>
  </p:cSld>
  <p:clrMapOvr>
    <a:masterClrMapping/>
  </p:clrMapOvr>
  <p:transition spd="slow"/>
</p:sldLayout>
</file>

<file path=ppt/slideLayouts/slideLayout1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cSld>
  <p:clrMapOvr>
    <a:masterClrMapping/>
  </p:clrMapOvr>
  <p:transition spd="slow"/>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pic>
        <p:nvPicPr>
          <p:cNvPr id="4" name="Picture 10"/>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26484" y="1"/>
            <a:ext cx="5145616" cy="63309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ubtitle 2"/>
          <p:cNvSpPr>
            <a:spLocks noGrp="1"/>
          </p:cNvSpPr>
          <p:nvPr>
            <p:ph type="subTitle" idx="1"/>
          </p:nvPr>
        </p:nvSpPr>
        <p:spPr>
          <a:xfrm>
            <a:off x="1837136" y="3812215"/>
            <a:ext cx="8534400" cy="1752600"/>
          </a:xfrm>
        </p:spPr>
        <p:txBody>
          <a:bodyPr/>
          <a:lstStyle>
            <a:lvl1pPr marL="0" indent="0" algn="ctr">
              <a:buNone/>
              <a:defRPr/>
            </a:lvl1pPr>
            <a:lvl2pPr marL="609600" indent="0" algn="ctr">
              <a:buNone/>
              <a:defRPr/>
            </a:lvl2pPr>
            <a:lvl3pPr marL="1219200" indent="0" algn="ctr">
              <a:buNone/>
              <a:defRPr/>
            </a:lvl3pPr>
            <a:lvl4pPr marL="1828800" indent="0" algn="ctr">
              <a:buNone/>
              <a:defRPr/>
            </a:lvl4pPr>
            <a:lvl5pPr marL="2437765" indent="0" algn="ctr">
              <a:buNone/>
              <a:defRPr/>
            </a:lvl5pPr>
            <a:lvl6pPr marL="3047365" indent="0" algn="ctr">
              <a:buNone/>
              <a:defRPr/>
            </a:lvl6pPr>
            <a:lvl7pPr marL="3656965" indent="0" algn="ctr">
              <a:buNone/>
              <a:defRPr/>
            </a:lvl7pPr>
            <a:lvl8pPr marL="4266565" indent="0" algn="ctr">
              <a:buNone/>
              <a:defRPr/>
            </a:lvl8pPr>
            <a:lvl9pPr marL="4876165" indent="0" algn="ctr">
              <a:buNone/>
              <a:defRPr/>
            </a:lvl9pPr>
          </a:lstStyle>
          <a:p>
            <a:r>
              <a:rPr lang="en-US" dirty="0"/>
              <a:t>Click to edit Master subtitle style</a:t>
            </a:r>
            <a:endParaRPr lang="en-GB" dirty="0"/>
          </a:p>
        </p:txBody>
      </p:sp>
      <p:pic>
        <p:nvPicPr>
          <p:cNvPr id="5" name="Picture 10"/>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26484" y="1"/>
            <a:ext cx="5145616" cy="63309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lvl1pPr marL="457200" indent="-457200">
              <a:buFontTx/>
              <a:buBlip>
                <a:blip r:embed="rId2"/>
              </a:buBlip>
              <a:defRPr/>
            </a:lvl1pPr>
          </a:lstStyle>
          <a:p>
            <a:pPr lvl="0"/>
            <a:r>
              <a:rPr lang="en-US" dirty="0"/>
              <a:t>Click to edit Master text styles</a:t>
            </a:r>
            <a:endParaRPr lang="en-US" dirty="0"/>
          </a:p>
          <a:p>
            <a:pPr lvl="1"/>
            <a:r>
              <a:rPr lang="en-US" dirty="0"/>
              <a:t>Second level</a:t>
            </a:r>
            <a:endParaRPr lang="en-US" dirty="0"/>
          </a:p>
          <a:p>
            <a:pPr lvl="2"/>
            <a:r>
              <a:rPr lang="en-US" dirty="0"/>
              <a:t>Third level</a:t>
            </a:r>
            <a:endParaRPr lang="en-US" dirty="0"/>
          </a:p>
          <a:p>
            <a:pPr lvl="3"/>
            <a:r>
              <a:rPr lang="en-US" dirty="0"/>
              <a:t>Fourth level</a:t>
            </a:r>
            <a:endParaRPr lang="en-US" dirty="0"/>
          </a:p>
          <a:p>
            <a:pPr lvl="4"/>
            <a:r>
              <a:rPr lang="en-US" dirty="0"/>
              <a:t>Fifth level</a:t>
            </a:r>
            <a:endParaRPr lang="en-GB" dirty="0"/>
          </a:p>
        </p:txBody>
      </p:sp>
    </p:spTree>
  </p:cSld>
  <p:clrMapOvr>
    <a:masterClrMapping/>
  </p:clrMapOvr>
  <p:transition spd="slow"/>
</p:sldLayout>
</file>

<file path=ppt/slideLayouts/slideLayout1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GB" dirty="0"/>
          </a:p>
        </p:txBody>
      </p:sp>
      <p:sp>
        <p:nvSpPr>
          <p:cNvPr id="3" name="Content Placeholder 2"/>
          <p:cNvSpPr>
            <a:spLocks noGrp="1"/>
          </p:cNvSpPr>
          <p:nvPr>
            <p:ph idx="1" hasCustomPrompt="1"/>
          </p:nvPr>
        </p:nvSpPr>
        <p:spPr/>
        <p:txBody>
          <a:bodyPr/>
          <a:lstStyle>
            <a:lvl1pPr marL="609600" indent="-609600">
              <a:buFontTx/>
              <a:buBlip>
                <a:blip r:embed="rId2"/>
              </a:buBlip>
              <a:defRPr/>
            </a:lvl1p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GB" altLang="en-US" dirty="0"/>
          </a:p>
        </p:txBody>
      </p:sp>
    </p:spTree>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bl">
  <p:cSld name="标题和表格">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9112251" cy="1143000"/>
          </a:xfrm>
        </p:spPr>
        <p:txBody>
          <a:bodyPr/>
          <a:lstStyle/>
          <a:p>
            <a:r>
              <a:rPr lang="zh-CN" altLang="en-US" smtClean="0"/>
              <a:t>单击此处编辑母版标题样式</a:t>
            </a:r>
            <a:endParaRPr lang="en-IE"/>
          </a:p>
        </p:txBody>
      </p:sp>
      <p:sp>
        <p:nvSpPr>
          <p:cNvPr id="3" name="Table Placeholder 2"/>
          <p:cNvSpPr>
            <a:spLocks noGrp="1"/>
          </p:cNvSpPr>
          <p:nvPr>
            <p:ph type="tbl" idx="1" hasCustomPrompt="1"/>
          </p:nvPr>
        </p:nvSpPr>
        <p:spPr>
          <a:xfrm>
            <a:off x="609600" y="1600201"/>
            <a:ext cx="10972800" cy="4525963"/>
          </a:xfrm>
        </p:spPr>
        <p:txBody>
          <a:bodyPr/>
          <a:lstStyle/>
          <a:p>
            <a:pPr lvl="0"/>
            <a:r>
              <a:rPr lang="zh-CN" altLang="en-US" noProof="0" smtClean="0"/>
              <a:t>单击图标添加表格</a:t>
            </a:r>
            <a:endParaRPr lang="en-IE" noProof="0" dirty="0"/>
          </a:p>
        </p:txBody>
      </p:sp>
      <p:sp>
        <p:nvSpPr>
          <p:cNvPr id="4" name="Slide Number Placeholder 5"/>
          <p:cNvSpPr>
            <a:spLocks noGrp="1"/>
          </p:cNvSpPr>
          <p:nvPr>
            <p:ph type="sldNum" sz="quarter" idx="10"/>
          </p:nvPr>
        </p:nvSpPr>
        <p:spPr>
          <a:xfrm>
            <a:off x="11410952" y="6483350"/>
            <a:ext cx="527049" cy="222250"/>
          </a:xfrm>
          <a:prstGeom prst="rect">
            <a:avLst/>
          </a:prstGeom>
        </p:spPr>
        <p:txBody>
          <a:bodyPr/>
          <a:lstStyle>
            <a:lvl1pPr>
              <a:defRPr>
                <a:latin typeface="Arial" panose="020B0604020202020204" pitchFamily="34" charset="0"/>
                <a:cs typeface="Arial" panose="020B0604020202020204" pitchFamily="34" charset="0"/>
              </a:defRPr>
            </a:lvl1pPr>
          </a:lstStyle>
          <a:p>
            <a:fld id="{A06EA0D0-FE93-4331-BBBE-743E4ABC44B5}" type="slidenum">
              <a:rPr lang="zh-CN" altLang="en-US" smtClean="0"/>
            </a:fld>
            <a:endParaRPr lang="zh-CN" altLang="en-US"/>
          </a:p>
        </p:txBody>
      </p:sp>
    </p:spTree>
  </p:cSld>
  <p:clrMapOvr>
    <a:masterClrMapping/>
  </p:clrMapOvr>
  <p:transition spd="slow"/>
</p:sldLayout>
</file>

<file path=ppt/slideLayouts/slideLayout4.xml><?xml version="1.0" encoding="utf-8"?>
<p:sldLayout xmlns:a="http://schemas.openxmlformats.org/drawingml/2006/main" xmlns:r="http://schemas.openxmlformats.org/officeDocument/2006/relationships" xmlns:p="http://schemas.openxmlformats.org/presentationml/2006/main">
  <p:cSld name="Titre et contenu">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a:xfrm>
            <a:off x="419100" y="1579034"/>
            <a:ext cx="11353800" cy="4487333"/>
          </a:xfrm>
        </p:spPr>
        <p:txBody>
          <a:bodyPr/>
          <a:lstStyle>
            <a:lvl1pPr>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lvl6pPr>
          </a:lstStyle>
          <a:p>
            <a:pPr lvl="0"/>
            <a:r>
              <a:rPr lang="fr-FR" noProof="0" dirty="0"/>
              <a:t>Cliquez pour modifier le texte</a:t>
            </a:r>
            <a:endParaRPr lang="fr-FR" noProof="0" dirty="0"/>
          </a:p>
          <a:p>
            <a:pPr lvl="1"/>
            <a:r>
              <a:rPr lang="fr-FR" noProof="0" dirty="0"/>
              <a:t>Deuxième niveau</a:t>
            </a:r>
            <a:endParaRPr lang="fr-FR" noProof="0" dirty="0"/>
          </a:p>
          <a:p>
            <a:pPr lvl="2"/>
            <a:r>
              <a:rPr lang="fr-FR" noProof="0" dirty="0"/>
              <a:t>Troisième niveau</a:t>
            </a:r>
            <a:endParaRPr lang="fr-FR" noProof="0" dirty="0"/>
          </a:p>
          <a:p>
            <a:pPr lvl="3"/>
            <a:r>
              <a:rPr lang="fr-FR" noProof="0" dirty="0"/>
              <a:t>Quatrième niveau</a:t>
            </a:r>
            <a:endParaRPr lang="fr-FR" noProof="0" dirty="0"/>
          </a:p>
          <a:p>
            <a:pPr lvl="4"/>
            <a:r>
              <a:rPr lang="fr-FR" noProof="0" dirty="0"/>
              <a:t>Cinquième niveau</a:t>
            </a:r>
            <a:endParaRPr lang="fr-FR" noProof="0" dirty="0"/>
          </a:p>
          <a:p>
            <a:pPr lvl="5"/>
            <a:r>
              <a:rPr lang="fr-FR" noProof="0" dirty="0"/>
              <a:t>Sixième niveau</a:t>
            </a:r>
            <a:endParaRPr lang="fr-FR" noProof="0" dirty="0"/>
          </a:p>
        </p:txBody>
      </p:sp>
      <p:sp>
        <p:nvSpPr>
          <p:cNvPr id="4" name="Title 3"/>
          <p:cNvSpPr>
            <a:spLocks noGrp="1"/>
          </p:cNvSpPr>
          <p:nvPr>
            <p:ph type="title" hasCustomPrompt="1"/>
          </p:nvPr>
        </p:nvSpPr>
        <p:spPr/>
        <p:txBody>
          <a:bodyPr/>
          <a:lstStyle/>
          <a:p>
            <a:r>
              <a:rPr lang="fr-FR" noProof="0" dirty="0"/>
              <a:t>Cliquez pour modifier le titre</a:t>
            </a:r>
            <a:endParaRPr lang="en-GB" dirty="0"/>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cSld name="Titre seul">
    <p:spTree>
      <p:nvGrpSpPr>
        <p:cNvPr id="1" name=""/>
        <p:cNvGrpSpPr/>
        <p:nvPr/>
      </p:nvGrpSpPr>
      <p:grpSpPr>
        <a:xfrm>
          <a:off x="0" y="0"/>
          <a:ext cx="0" cy="0"/>
          <a:chOff x="0" y="0"/>
          <a:chExt cx="0" cy="0"/>
        </a:xfrm>
      </p:grpSpPr>
      <p:sp>
        <p:nvSpPr>
          <p:cNvPr id="3" name="Title 2"/>
          <p:cNvSpPr>
            <a:spLocks noGrp="1"/>
          </p:cNvSpPr>
          <p:nvPr>
            <p:ph type="title" hasCustomPrompt="1"/>
          </p:nvPr>
        </p:nvSpPr>
        <p:spPr/>
        <p:txBody>
          <a:bodyPr/>
          <a:lstStyle>
            <a:lvl1pPr>
              <a:defRPr/>
            </a:lvl1pPr>
          </a:lstStyle>
          <a:p>
            <a:r>
              <a:rPr lang="fr-FR" noProof="0" dirty="0"/>
              <a:t>Cliquez pour modifier le titre</a:t>
            </a:r>
            <a:endParaRPr lang="fr-FR" noProof="0" dirty="0"/>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Title Slide">
    <p:spTree>
      <p:nvGrpSpPr>
        <p:cNvPr id="1" name=""/>
        <p:cNvGrpSpPr/>
        <p:nvPr/>
      </p:nvGrpSpPr>
      <p:grpSpPr>
        <a:xfrm>
          <a:off x="0" y="0"/>
          <a:ext cx="0" cy="0"/>
          <a:chOff x="0" y="0"/>
          <a:chExt cx="0" cy="0"/>
        </a:xfrm>
      </p:grpSpPr>
      <p:pic>
        <p:nvPicPr>
          <p:cNvPr id="4" name="Picture 10"/>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26484" y="1"/>
            <a:ext cx="5145616" cy="63309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ubtitle 2"/>
          <p:cNvSpPr>
            <a:spLocks noGrp="1"/>
          </p:cNvSpPr>
          <p:nvPr>
            <p:ph type="subTitle" idx="1"/>
          </p:nvPr>
        </p:nvSpPr>
        <p:spPr>
          <a:xfrm>
            <a:off x="1837136" y="3812215"/>
            <a:ext cx="8534400" cy="1752600"/>
          </a:xfrm>
        </p:spPr>
        <p:txBody>
          <a:bodyPr/>
          <a:lstStyle>
            <a:lvl1pPr marL="0" indent="0" algn="ctr">
              <a:buNone/>
              <a:defRPr/>
            </a:lvl1pPr>
            <a:lvl2pPr marL="609600" indent="0" algn="ctr">
              <a:buNone/>
              <a:defRPr/>
            </a:lvl2pPr>
            <a:lvl3pPr marL="1219200" indent="0" algn="ctr">
              <a:buNone/>
              <a:defRPr/>
            </a:lvl3pPr>
            <a:lvl4pPr marL="1828800" indent="0" algn="ctr">
              <a:buNone/>
              <a:defRPr/>
            </a:lvl4pPr>
            <a:lvl5pPr marL="2437765" indent="0" algn="ctr">
              <a:buNone/>
              <a:defRPr/>
            </a:lvl5pPr>
            <a:lvl6pPr marL="3047365" indent="0" algn="ctr">
              <a:buNone/>
              <a:defRPr/>
            </a:lvl6pPr>
            <a:lvl7pPr marL="3656965" indent="0" algn="ctr">
              <a:buNone/>
              <a:defRPr/>
            </a:lvl7pPr>
            <a:lvl8pPr marL="4266565" indent="0" algn="ctr">
              <a:buNone/>
              <a:defRPr/>
            </a:lvl8pPr>
            <a:lvl9pPr marL="4876165" indent="0" algn="ctr">
              <a:buNone/>
              <a:defRPr/>
            </a:lvl9pPr>
          </a:lstStyle>
          <a:p>
            <a:r>
              <a:rPr lang="en-US" dirty="0"/>
              <a:t>Click to edit Master subtitle style</a:t>
            </a:r>
            <a:endParaRPr lang="en-GB" dirty="0"/>
          </a:p>
        </p:txBody>
      </p:sp>
    </p:spTree>
  </p:cSld>
  <p:clrMapOvr>
    <a:masterClrMapping/>
  </p:clrMapOvr>
  <p:transition spd="slow"/>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pic>
        <p:nvPicPr>
          <p:cNvPr id="4" name="Picture 10"/>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26484" y="1"/>
            <a:ext cx="5145616" cy="63309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ubtitle 2"/>
          <p:cNvSpPr>
            <a:spLocks noGrp="1"/>
          </p:cNvSpPr>
          <p:nvPr>
            <p:ph type="subTitle" idx="1"/>
          </p:nvPr>
        </p:nvSpPr>
        <p:spPr>
          <a:xfrm>
            <a:off x="1837136" y="3812215"/>
            <a:ext cx="8534400" cy="1752600"/>
          </a:xfrm>
        </p:spPr>
        <p:txBody>
          <a:bodyPr/>
          <a:lstStyle>
            <a:lvl1pPr marL="0" indent="0" algn="ctr">
              <a:buNone/>
              <a:defRPr/>
            </a:lvl1pPr>
            <a:lvl2pPr marL="609600" indent="0" algn="ctr">
              <a:buNone/>
              <a:defRPr/>
            </a:lvl2pPr>
            <a:lvl3pPr marL="1219200" indent="0" algn="ctr">
              <a:buNone/>
              <a:defRPr/>
            </a:lvl3pPr>
            <a:lvl4pPr marL="1828800" indent="0" algn="ctr">
              <a:buNone/>
              <a:defRPr/>
            </a:lvl4pPr>
            <a:lvl5pPr marL="2437765" indent="0" algn="ctr">
              <a:buNone/>
              <a:defRPr/>
            </a:lvl5pPr>
            <a:lvl6pPr marL="3047365" indent="0" algn="ctr">
              <a:buNone/>
              <a:defRPr/>
            </a:lvl6pPr>
            <a:lvl7pPr marL="3656965" indent="0" algn="ctr">
              <a:buNone/>
              <a:defRPr/>
            </a:lvl7pPr>
            <a:lvl8pPr marL="4266565" indent="0" algn="ctr">
              <a:buNone/>
              <a:defRPr/>
            </a:lvl8pPr>
            <a:lvl9pPr marL="4876165" indent="0" algn="ctr">
              <a:buNone/>
              <a:defRPr/>
            </a:lvl9pPr>
          </a:lstStyle>
          <a:p>
            <a:r>
              <a:rPr lang="en-US" dirty="0"/>
              <a:t>Click to edit Master subtitle style</a:t>
            </a:r>
            <a:endParaRPr lang="en-GB" dirty="0"/>
          </a:p>
        </p:txBody>
      </p:sp>
      <p:pic>
        <p:nvPicPr>
          <p:cNvPr id="5" name="Picture 10"/>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26484" y="1"/>
            <a:ext cx="5145616" cy="63309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sldLayout>
</file>

<file path=ppt/slideLayouts/slideLayout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lvl1pPr marL="457200" indent="-457200">
              <a:buFontTx/>
              <a:buBlip>
                <a:blip r:embed="rId2"/>
              </a:buBlip>
              <a:defRPr/>
            </a:lvl1pPr>
          </a:lstStyle>
          <a:p>
            <a:pPr lvl="0"/>
            <a:r>
              <a:rPr lang="en-US" dirty="0"/>
              <a:t>Click to edit Master text styles</a:t>
            </a:r>
            <a:endParaRPr lang="en-US" dirty="0"/>
          </a:p>
          <a:p>
            <a:pPr lvl="1"/>
            <a:r>
              <a:rPr lang="en-US" dirty="0"/>
              <a:t>Second level</a:t>
            </a:r>
            <a:endParaRPr lang="en-US" dirty="0"/>
          </a:p>
          <a:p>
            <a:pPr lvl="2"/>
            <a:r>
              <a:rPr lang="en-US" dirty="0"/>
              <a:t>Third level</a:t>
            </a:r>
            <a:endParaRPr lang="en-US" dirty="0"/>
          </a:p>
          <a:p>
            <a:pPr lvl="3"/>
            <a:r>
              <a:rPr lang="en-US" dirty="0"/>
              <a:t>Fourth level</a:t>
            </a:r>
            <a:endParaRPr lang="en-US" dirty="0"/>
          </a:p>
          <a:p>
            <a:pPr lvl="4"/>
            <a:r>
              <a:rPr lang="en-US" dirty="0"/>
              <a:t>Fifth level</a:t>
            </a:r>
            <a:endParaRPr lang="en-GB" dirty="0"/>
          </a:p>
        </p:txBody>
      </p:sp>
    </p:spTree>
  </p:cSld>
  <p:clrMapOvr>
    <a:masterClrMapping/>
  </p:clrMapOvr>
  <p:transition spd="slow"/>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cSld>
  <p:clrMapOvr>
    <a:masterClrMapping/>
  </p:clrMapOvr>
  <p:transition spd="slow"/>
</p:sldLayout>
</file>

<file path=ppt/slideMasters/_rels/slideMaster1.xml.rels><?xml version="1.0" encoding="UTF-8" standalone="yes"?>
<Relationships xmlns="http://schemas.openxmlformats.org/package/2006/relationships"><Relationship Id="rId9" Type="http://schemas.openxmlformats.org/officeDocument/2006/relationships/image" Target="../media/image2.jpeg"/><Relationship Id="rId8" Type="http://schemas.openxmlformats.org/officeDocument/2006/relationships/image" Target="../media/image4.jpeg"/><Relationship Id="rId7" Type="http://schemas.openxmlformats.org/officeDocument/2006/relationships/image" Target="../media/image3.jpeg"/><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image" Target="../media/image6.jpeg"/><Relationship Id="rId10" Type="http://schemas.openxmlformats.org/officeDocument/2006/relationships/image" Target="../media/image5.png"/><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6" Type="http://schemas.openxmlformats.org/officeDocument/2006/relationships/theme" Target="../theme/theme2.xml"/><Relationship Id="rId5" Type="http://schemas.openxmlformats.org/officeDocument/2006/relationships/image" Target="../media/image7.jpeg"/><Relationship Id="rId4" Type="http://schemas.openxmlformats.org/officeDocument/2006/relationships/image" Target="../media/image3.jpeg"/><Relationship Id="rId3" Type="http://schemas.openxmlformats.org/officeDocument/2006/relationships/slideLayout" Target="../slideLayouts/slideLayout9.xml"/><Relationship Id="rId2" Type="http://schemas.openxmlformats.org/officeDocument/2006/relationships/slideLayout" Target="../slideLayouts/slideLayout8.xml"/><Relationship Id="rId1" Type="http://schemas.openxmlformats.org/officeDocument/2006/relationships/slideLayout" Target="../slideLayouts/slideLayout7.xml"/></Relationships>
</file>

<file path=ppt/slideMasters/_rels/slideMaster3.xml.rels><?xml version="1.0" encoding="UTF-8" standalone="yes"?>
<Relationships xmlns="http://schemas.openxmlformats.org/package/2006/relationships"><Relationship Id="rId6" Type="http://schemas.openxmlformats.org/officeDocument/2006/relationships/theme" Target="../theme/theme3.xml"/><Relationship Id="rId5" Type="http://schemas.openxmlformats.org/officeDocument/2006/relationships/image" Target="../media/image7.jpeg"/><Relationship Id="rId4" Type="http://schemas.openxmlformats.org/officeDocument/2006/relationships/image" Target="../media/image3.jpeg"/><Relationship Id="rId3" Type="http://schemas.openxmlformats.org/officeDocument/2006/relationships/slideLayout" Target="../slideLayouts/slideLayout12.xml"/><Relationship Id="rId2" Type="http://schemas.openxmlformats.org/officeDocument/2006/relationships/slideLayout" Target="../slideLayouts/slideLayout11.xml"/><Relationship Id="rId1" Type="http://schemas.openxmlformats.org/officeDocument/2006/relationships/slideLayout" Target="../slideLayouts/slideLayout10.xml"/></Relationships>
</file>

<file path=ppt/slideMasters/_rels/slideMaster4.xml.rels><?xml version="1.0" encoding="UTF-8" standalone="yes"?>
<Relationships xmlns="http://schemas.openxmlformats.org/package/2006/relationships"><Relationship Id="rId6" Type="http://schemas.openxmlformats.org/officeDocument/2006/relationships/theme" Target="../theme/theme4.xml"/><Relationship Id="rId5" Type="http://schemas.openxmlformats.org/officeDocument/2006/relationships/image" Target="../media/image7.jpeg"/><Relationship Id="rId4" Type="http://schemas.openxmlformats.org/officeDocument/2006/relationships/image" Target="../media/image3.jpeg"/><Relationship Id="rId3" Type="http://schemas.openxmlformats.org/officeDocument/2006/relationships/slideLayout" Target="../slideLayouts/slideLayout15.xml"/><Relationship Id="rId2" Type="http://schemas.openxmlformats.org/officeDocument/2006/relationships/slideLayout" Target="../slideLayouts/slideLayout14.xml"/><Relationship Id="rId1" Type="http://schemas.openxmlformats.org/officeDocument/2006/relationships/slideLayout" Target="../slideLayouts/slideLayout1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p:cNvSpPr>
            <a:spLocks noChangeArrowheads="1"/>
          </p:cNvSpPr>
          <p:nvPr/>
        </p:nvSpPr>
        <p:spPr bwMode="auto">
          <a:xfrm>
            <a:off x="1075646" y="6376873"/>
            <a:ext cx="8224837" cy="333374"/>
          </a:xfrm>
          <a:prstGeom prst="homePlate">
            <a:avLst>
              <a:gd name="adj" fmla="val 91600"/>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sz="1335"/>
          </a:p>
        </p:txBody>
      </p:sp>
      <p:sp>
        <p:nvSpPr>
          <p:cNvPr id="1027" name="Title Placeholder 1"/>
          <p:cNvSpPr>
            <a:spLocks noGrp="1"/>
          </p:cNvSpPr>
          <p:nvPr>
            <p:ph type="title"/>
          </p:nvPr>
        </p:nvSpPr>
        <p:spPr bwMode="auto">
          <a:xfrm>
            <a:off x="652463" y="228600"/>
            <a:ext cx="9102725"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zh-CN" altLang="en-US" smtClean="0"/>
              <a:t>单击此处编辑母版标题样式</a:t>
            </a:r>
            <a:endParaRPr lang="en-GB" altLang="en-US"/>
          </a:p>
        </p:txBody>
      </p:sp>
      <p:sp>
        <p:nvSpPr>
          <p:cNvPr id="1028" name="Text Placeholder 2"/>
          <p:cNvSpPr>
            <a:spLocks noGrp="1"/>
          </p:cNvSpPr>
          <p:nvPr>
            <p:ph type="body" idx="1"/>
          </p:nvPr>
        </p:nvSpPr>
        <p:spPr bwMode="auto">
          <a:xfrm>
            <a:off x="647700" y="1454150"/>
            <a:ext cx="11183938"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GB" altLang="en-US" dirty="0"/>
          </a:p>
        </p:txBody>
      </p:sp>
      <p:sp>
        <p:nvSpPr>
          <p:cNvPr id="14" name="TextBox 13"/>
          <p:cNvSpPr txBox="1"/>
          <p:nvPr/>
        </p:nvSpPr>
        <p:spPr>
          <a:xfrm>
            <a:off x="1212963" y="6511925"/>
            <a:ext cx="7950201" cy="234950"/>
          </a:xfrm>
          <a:prstGeom prst="rect">
            <a:avLst/>
          </a:prstGeom>
          <a:noFill/>
        </p:spPr>
        <p:txBody>
          <a:bodyPr anchor="ctr"/>
          <a:lstStyle/>
          <a:p>
            <a:pPr marL="0" marR="0" lvl="0" indent="0" algn="l" defTabSz="914400" rtl="0" eaLnBrk="0" fontAlgn="base" latinLnBrk="0" hangingPunct="0">
              <a:lnSpc>
                <a:spcPct val="100000"/>
              </a:lnSpc>
              <a:spcBef>
                <a:spcPct val="0"/>
              </a:spcBef>
              <a:spcAft>
                <a:spcPct val="0"/>
              </a:spcAft>
              <a:buClrTx/>
              <a:buSzTx/>
              <a:buFontTx/>
              <a:buNone/>
              <a:defRPr/>
            </a:pPr>
            <a:r>
              <a:rPr lang="en-GB" sz="1100" b="1" spc="300" dirty="0">
                <a:ea typeface="+mn-ea"/>
                <a:cs typeface="Arial" panose="020B0604020202020204" pitchFamily="34" charset="0"/>
              </a:rPr>
              <a:t>3GPP TSG-SA WG1 meeting #96-e, e-meeting,8</a:t>
            </a:r>
            <a:r>
              <a:rPr lang="en-GB" sz="1100" b="1" spc="300" baseline="30000" dirty="0">
                <a:ea typeface="+mn-ea"/>
                <a:cs typeface="Arial" panose="020B0604020202020204" pitchFamily="34" charset="0"/>
              </a:rPr>
              <a:t>th</a:t>
            </a:r>
            <a:r>
              <a:rPr lang="en-GB" sz="1100" b="1" spc="300" dirty="0">
                <a:ea typeface="+mn-ea"/>
                <a:cs typeface="Arial" panose="020B0604020202020204" pitchFamily="34" charset="0"/>
              </a:rPr>
              <a:t> Nov – 18</a:t>
            </a:r>
            <a:r>
              <a:rPr lang="en-GB" sz="1100" b="1" spc="300" baseline="30000" dirty="0">
                <a:ea typeface="+mn-ea"/>
                <a:cs typeface="Arial" panose="020B0604020202020204" pitchFamily="34" charset="0"/>
              </a:rPr>
              <a:t>th</a:t>
            </a:r>
            <a:r>
              <a:rPr lang="en-GB" sz="1100" b="1" spc="300" dirty="0">
                <a:ea typeface="+mn-ea"/>
                <a:cs typeface="Arial" panose="020B0604020202020204" pitchFamily="34" charset="0"/>
              </a:rPr>
              <a:t> Nov,2021  </a:t>
            </a:r>
            <a:endParaRPr lang="en-GB" sz="1100" b="1" spc="300" dirty="0">
              <a:ea typeface="+mn-ea"/>
              <a:cs typeface="Arial" panose="020B0604020202020204" pitchFamily="34" charset="0"/>
            </a:endParaRPr>
          </a:p>
          <a:p>
            <a:pPr>
              <a:defRPr/>
            </a:pPr>
            <a:endParaRPr lang="en-GB" sz="1065" b="1" spc="400" dirty="0">
              <a:solidFill>
                <a:schemeClr val="bg1"/>
              </a:solidFill>
            </a:endParaRPr>
          </a:p>
        </p:txBody>
      </p:sp>
      <p:sp>
        <p:nvSpPr>
          <p:cNvPr id="1030" name="Rectangle 15"/>
          <p:cNvSpPr>
            <a:spLocks noChangeArrowheads="1"/>
          </p:cNvSpPr>
          <p:nvPr/>
        </p:nvSpPr>
        <p:spPr bwMode="auto">
          <a:xfrm>
            <a:off x="5448300" y="3303588"/>
            <a:ext cx="1238250" cy="29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335" dirty="0">
                <a:solidFill>
                  <a:schemeClr val="bg1"/>
                </a:solidFill>
              </a:rPr>
              <a:t>© 3GPP 2012</a:t>
            </a:r>
            <a:endParaRPr lang="en-GB" altLang="en-US" sz="1335" dirty="0"/>
          </a:p>
        </p:txBody>
      </p:sp>
      <p:pic>
        <p:nvPicPr>
          <p:cNvPr id="1031" name="Picture 10" descr="3GPP_TM_RD.jpg"/>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10098088" y="306388"/>
            <a:ext cx="1584325" cy="920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2" name="Rectangle 16"/>
          <p:cNvSpPr>
            <a:spLocks noChangeArrowheads="1"/>
          </p:cNvSpPr>
          <p:nvPr/>
        </p:nvSpPr>
        <p:spPr bwMode="auto">
          <a:xfrm>
            <a:off x="9918700" y="6462713"/>
            <a:ext cx="1027845" cy="256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065" dirty="0"/>
              <a:t>© 3GPP 2021</a:t>
            </a:r>
            <a:endParaRPr lang="en-GB" altLang="en-US" sz="1065" dirty="0"/>
          </a:p>
        </p:txBody>
      </p:sp>
      <p:pic>
        <p:nvPicPr>
          <p:cNvPr id="11" name="Picture 13" descr="green2.jpg"/>
          <p:cNvPicPr>
            <a:picLocks noChangeAspect="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11381467" y="6423704"/>
            <a:ext cx="365125"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Oval 11"/>
          <p:cNvSpPr/>
          <p:nvPr/>
        </p:nvSpPr>
        <p:spPr bwMode="auto">
          <a:xfrm>
            <a:off x="11157629" y="6330667"/>
            <a:ext cx="812800" cy="419100"/>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435BA645-663C-49B9-8214-3A0DBAD6F1FF}" type="slidenum">
              <a:rPr lang="en-GB" altLang="en-US" sz="1335" b="1" smtClean="0"/>
            </a:fld>
            <a:endParaRPr lang="en-GB" altLang="en-US" sz="1335" b="1" dirty="0"/>
          </a:p>
          <a:p>
            <a:pPr>
              <a:defRPr/>
            </a:pPr>
            <a:endParaRPr lang="en-GB" altLang="en-US" sz="1335"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Lst>
  <p:transition spd="slow"/>
  <p:txStyles>
    <p:titleStyle>
      <a:lvl1pPr algn="ctr" rtl="0" eaLnBrk="1" fontAlgn="base" hangingPunct="1">
        <a:spcBef>
          <a:spcPct val="0"/>
        </a:spcBef>
        <a:spcAft>
          <a:spcPct val="0"/>
        </a:spcAft>
        <a:defRPr sz="4200">
          <a:solidFill>
            <a:srgbClr val="FF0000"/>
          </a:solidFill>
          <a:latin typeface="+mj-lt"/>
          <a:ea typeface="+mj-ea"/>
          <a:cs typeface="+mj-cs"/>
        </a:defRPr>
      </a:lvl1pPr>
      <a:lvl2pPr algn="ctr" rtl="0" eaLnBrk="1" fontAlgn="base" hangingPunct="1">
        <a:spcBef>
          <a:spcPct val="0"/>
        </a:spcBef>
        <a:spcAft>
          <a:spcPct val="0"/>
        </a:spcAft>
        <a:defRPr sz="4200">
          <a:solidFill>
            <a:srgbClr val="FF0000"/>
          </a:solidFill>
          <a:latin typeface="Calibri" panose="020F0502020204030204" pitchFamily="34" charset="0"/>
        </a:defRPr>
      </a:lvl2pPr>
      <a:lvl3pPr algn="ctr" rtl="0" eaLnBrk="1" fontAlgn="base" hangingPunct="1">
        <a:spcBef>
          <a:spcPct val="0"/>
        </a:spcBef>
        <a:spcAft>
          <a:spcPct val="0"/>
        </a:spcAft>
        <a:defRPr sz="4200">
          <a:solidFill>
            <a:srgbClr val="FF0000"/>
          </a:solidFill>
          <a:latin typeface="Calibri" panose="020F0502020204030204" pitchFamily="34" charset="0"/>
        </a:defRPr>
      </a:lvl3pPr>
      <a:lvl4pPr algn="ctr" rtl="0" eaLnBrk="1" fontAlgn="base" hangingPunct="1">
        <a:spcBef>
          <a:spcPct val="0"/>
        </a:spcBef>
        <a:spcAft>
          <a:spcPct val="0"/>
        </a:spcAft>
        <a:defRPr sz="4200">
          <a:solidFill>
            <a:srgbClr val="FF0000"/>
          </a:solidFill>
          <a:latin typeface="Calibri" panose="020F0502020204030204" pitchFamily="34" charset="0"/>
        </a:defRPr>
      </a:lvl4pPr>
      <a:lvl5pPr algn="ctr" rtl="0" eaLnBrk="1" fontAlgn="base" hangingPunct="1">
        <a:spcBef>
          <a:spcPct val="0"/>
        </a:spcBef>
        <a:spcAft>
          <a:spcPct val="0"/>
        </a:spcAft>
        <a:defRPr sz="4200">
          <a:solidFill>
            <a:srgbClr val="FF0000"/>
          </a:solidFill>
          <a:latin typeface="Calibri" panose="020F0502020204030204" pitchFamily="34" charset="0"/>
        </a:defRPr>
      </a:lvl5pPr>
      <a:lvl6pPr marL="609600" algn="ctr" rtl="0" eaLnBrk="1" fontAlgn="base" hangingPunct="1">
        <a:spcBef>
          <a:spcPct val="0"/>
        </a:spcBef>
        <a:spcAft>
          <a:spcPct val="0"/>
        </a:spcAft>
        <a:defRPr sz="4265">
          <a:solidFill>
            <a:srgbClr val="FF0000"/>
          </a:solidFill>
          <a:latin typeface="Calibri" panose="020F0502020204030204" pitchFamily="34" charset="0"/>
        </a:defRPr>
      </a:lvl6pPr>
      <a:lvl7pPr marL="1219200" algn="ctr" rtl="0" eaLnBrk="1" fontAlgn="base" hangingPunct="1">
        <a:spcBef>
          <a:spcPct val="0"/>
        </a:spcBef>
        <a:spcAft>
          <a:spcPct val="0"/>
        </a:spcAft>
        <a:defRPr sz="4265">
          <a:solidFill>
            <a:srgbClr val="FF0000"/>
          </a:solidFill>
          <a:latin typeface="Calibri" panose="020F0502020204030204" pitchFamily="34" charset="0"/>
        </a:defRPr>
      </a:lvl7pPr>
      <a:lvl8pPr marL="1828800" algn="ctr" rtl="0" eaLnBrk="1" fontAlgn="base" hangingPunct="1">
        <a:spcBef>
          <a:spcPct val="0"/>
        </a:spcBef>
        <a:spcAft>
          <a:spcPct val="0"/>
        </a:spcAft>
        <a:defRPr sz="4265">
          <a:solidFill>
            <a:srgbClr val="FF0000"/>
          </a:solidFill>
          <a:latin typeface="Calibri" panose="020F0502020204030204" pitchFamily="34" charset="0"/>
        </a:defRPr>
      </a:lvl8pPr>
      <a:lvl9pPr marL="2438400" algn="ctr" rtl="0" eaLnBrk="1" fontAlgn="base" hangingPunct="1">
        <a:spcBef>
          <a:spcPct val="0"/>
        </a:spcBef>
        <a:spcAft>
          <a:spcPct val="0"/>
        </a:spcAft>
        <a:defRPr sz="4265">
          <a:solidFill>
            <a:srgbClr val="FF0000"/>
          </a:solidFill>
          <a:latin typeface="Calibri" panose="020F0502020204030204" pitchFamily="34" charset="0"/>
        </a:defRPr>
      </a:lvl9pPr>
    </p:titleStyle>
    <p:bodyStyle>
      <a:lvl1pPr marL="608330" indent="-608330" algn="l" rtl="0" eaLnBrk="1" fontAlgn="base" hangingPunct="1">
        <a:spcBef>
          <a:spcPct val="20000"/>
        </a:spcBef>
        <a:spcAft>
          <a:spcPct val="0"/>
        </a:spcAft>
        <a:buBlip>
          <a:blip r:embed="rId9"/>
        </a:buBlip>
        <a:defRPr sz="3700">
          <a:solidFill>
            <a:schemeClr val="tx1"/>
          </a:solidFill>
          <a:latin typeface="+mn-lt"/>
          <a:ea typeface="+mn-ea"/>
          <a:cs typeface="+mn-cs"/>
        </a:defRPr>
      </a:lvl1pPr>
      <a:lvl2pPr marL="989330" indent="-379730" algn="l" rtl="0" eaLnBrk="1" fontAlgn="base" hangingPunct="1">
        <a:spcBef>
          <a:spcPct val="20000"/>
        </a:spcBef>
        <a:spcAft>
          <a:spcPct val="0"/>
        </a:spcAft>
        <a:buClr>
          <a:srgbClr val="C00000"/>
        </a:buClr>
        <a:buBlip>
          <a:blip r:embed="rId10"/>
        </a:buBlip>
        <a:defRPr sz="3200">
          <a:solidFill>
            <a:schemeClr val="tx1"/>
          </a:solidFill>
          <a:latin typeface="+mn-lt"/>
        </a:defRPr>
      </a:lvl2pPr>
      <a:lvl3pPr marL="1522730" indent="-303530" algn="l" rtl="0" eaLnBrk="1" fontAlgn="base" hangingPunct="1">
        <a:spcBef>
          <a:spcPct val="20000"/>
        </a:spcBef>
        <a:spcAft>
          <a:spcPct val="0"/>
        </a:spcAft>
        <a:buBlip>
          <a:blip r:embed="rId11"/>
        </a:buBlip>
        <a:defRPr sz="2600">
          <a:solidFill>
            <a:schemeClr val="tx1"/>
          </a:solidFill>
          <a:latin typeface="+mn-lt"/>
        </a:defRPr>
      </a:lvl3pPr>
      <a:lvl4pPr marL="2132330" indent="-303530" algn="l" rtl="0" eaLnBrk="1" fontAlgn="base" hangingPunct="1">
        <a:spcBef>
          <a:spcPct val="20000"/>
        </a:spcBef>
        <a:spcAft>
          <a:spcPct val="0"/>
        </a:spcAft>
        <a:buFont typeface="Arial" panose="020B0604020202020204" pitchFamily="34" charset="0"/>
        <a:buChar char="–"/>
        <a:defRPr sz="2600">
          <a:solidFill>
            <a:schemeClr val="tx1"/>
          </a:solidFill>
          <a:latin typeface="+mn-lt"/>
        </a:defRPr>
      </a:lvl4pPr>
      <a:lvl5pPr marL="2741930" indent="-303530" algn="l" rtl="0" eaLnBrk="1" fontAlgn="base" hangingPunct="1">
        <a:spcBef>
          <a:spcPct val="20000"/>
        </a:spcBef>
        <a:spcAft>
          <a:spcPct val="0"/>
        </a:spcAft>
        <a:buFont typeface="Arial" panose="020B0604020202020204" pitchFamily="34" charset="0"/>
        <a:buChar char="»"/>
        <a:defRPr sz="2100">
          <a:solidFill>
            <a:schemeClr val="tx1"/>
          </a:solidFill>
          <a:latin typeface="+mn-lt"/>
        </a:defRPr>
      </a:lvl5pPr>
      <a:lvl6pPr marL="3352800" indent="-304800" algn="l" rtl="0" eaLnBrk="1" fontAlgn="base" hangingPunct="1">
        <a:spcBef>
          <a:spcPct val="20000"/>
        </a:spcBef>
        <a:spcAft>
          <a:spcPct val="0"/>
        </a:spcAft>
        <a:buFont typeface="Arial" panose="020B0604020202020204" pitchFamily="34" charset="0"/>
        <a:buChar char="»"/>
        <a:defRPr sz="2135">
          <a:solidFill>
            <a:schemeClr val="tx1"/>
          </a:solidFill>
          <a:latin typeface="+mn-lt"/>
        </a:defRPr>
      </a:lvl6pPr>
      <a:lvl7pPr marL="3962400" indent="-304800" algn="l" rtl="0" eaLnBrk="1" fontAlgn="base" hangingPunct="1">
        <a:spcBef>
          <a:spcPct val="20000"/>
        </a:spcBef>
        <a:spcAft>
          <a:spcPct val="0"/>
        </a:spcAft>
        <a:buFont typeface="Arial" panose="020B0604020202020204" pitchFamily="34" charset="0"/>
        <a:buChar char="»"/>
        <a:defRPr sz="2135">
          <a:solidFill>
            <a:schemeClr val="tx1"/>
          </a:solidFill>
          <a:latin typeface="+mn-lt"/>
        </a:defRPr>
      </a:lvl7pPr>
      <a:lvl8pPr marL="4572000" indent="-304800" algn="l" rtl="0" eaLnBrk="1" fontAlgn="base" hangingPunct="1">
        <a:spcBef>
          <a:spcPct val="20000"/>
        </a:spcBef>
        <a:spcAft>
          <a:spcPct val="0"/>
        </a:spcAft>
        <a:buFont typeface="Arial" panose="020B0604020202020204" pitchFamily="34" charset="0"/>
        <a:buChar char="»"/>
        <a:defRPr sz="2135">
          <a:solidFill>
            <a:schemeClr val="tx1"/>
          </a:solidFill>
          <a:latin typeface="+mn-lt"/>
        </a:defRPr>
      </a:lvl8pPr>
      <a:lvl9pPr marL="5181600" indent="-304800" algn="l" rtl="0" eaLnBrk="1" fontAlgn="base" hangingPunct="1">
        <a:spcBef>
          <a:spcPct val="20000"/>
        </a:spcBef>
        <a:spcAft>
          <a:spcPct val="0"/>
        </a:spcAft>
        <a:buFont typeface="Arial" panose="020B0604020202020204" pitchFamily="34" charset="0"/>
        <a:buChar char="»"/>
        <a:defRPr sz="2135">
          <a:solidFill>
            <a:schemeClr val="tx1"/>
          </a:solidFill>
          <a:latin typeface="+mn-lt"/>
        </a:defRPr>
      </a:lvl9pPr>
    </p:bodyStyle>
    <p:otherStyle>
      <a:defPPr>
        <a:defRPr lang="en-US"/>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800" algn="l" defTabSz="1219200" rtl="0" eaLnBrk="1" latinLnBrk="0" hangingPunct="1">
        <a:defRPr sz="2400" kern="1200">
          <a:solidFill>
            <a:schemeClr val="tx1"/>
          </a:solidFill>
          <a:latin typeface="+mn-lt"/>
          <a:ea typeface="+mn-ea"/>
          <a:cs typeface="+mn-cs"/>
        </a:defRPr>
      </a:lvl4pPr>
      <a:lvl5pPr marL="2438400" algn="l" defTabSz="1219200" rtl="0" eaLnBrk="1" latinLnBrk="0" hangingPunct="1">
        <a:defRPr sz="2400" kern="1200">
          <a:solidFill>
            <a:schemeClr val="tx1"/>
          </a:solidFill>
          <a:latin typeface="+mn-lt"/>
          <a:ea typeface="+mn-ea"/>
          <a:cs typeface="+mn-cs"/>
        </a:defRPr>
      </a:lvl5pPr>
      <a:lvl6pPr marL="3048000" algn="l" defTabSz="1219200" rtl="0" eaLnBrk="1" latinLnBrk="0" hangingPunct="1">
        <a:defRPr sz="2400" kern="1200">
          <a:solidFill>
            <a:schemeClr val="tx1"/>
          </a:solidFill>
          <a:latin typeface="+mn-lt"/>
          <a:ea typeface="+mn-ea"/>
          <a:cs typeface="+mn-cs"/>
        </a:defRPr>
      </a:lvl6pPr>
      <a:lvl7pPr marL="3657600" algn="l" defTabSz="1219200" rtl="0" eaLnBrk="1" latinLnBrk="0" hangingPunct="1">
        <a:defRPr sz="2400" kern="1200">
          <a:solidFill>
            <a:schemeClr val="tx1"/>
          </a:solidFill>
          <a:latin typeface="+mn-lt"/>
          <a:ea typeface="+mn-ea"/>
          <a:cs typeface="+mn-cs"/>
        </a:defRPr>
      </a:lvl7pPr>
      <a:lvl8pPr marL="4267200" algn="l" defTabSz="1219200" rtl="0" eaLnBrk="1" latinLnBrk="0" hangingPunct="1">
        <a:defRPr sz="2400" kern="1200">
          <a:solidFill>
            <a:schemeClr val="tx1"/>
          </a:solidFill>
          <a:latin typeface="+mn-lt"/>
          <a:ea typeface="+mn-ea"/>
          <a:cs typeface="+mn-cs"/>
        </a:defRPr>
      </a:lvl8pPr>
      <a:lvl9pPr marL="4876800" algn="l" defTabSz="1219200" rtl="0" eaLnBrk="1" latinLnBrk="0" hangingPunct="1">
        <a:defRPr sz="24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651933" y="228600"/>
            <a:ext cx="9103784"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ctr" anchorCtr="0" compatLnSpc="1"/>
          <a:lstStyle/>
          <a:p>
            <a:pPr lvl="0"/>
            <a:r>
              <a:rPr lang="en-US" altLang="en-US" smtClean="0"/>
              <a:t>Click to edit Master title style</a:t>
            </a:r>
            <a:endParaRPr lang="en-GB" altLang="en-US" smtClean="0"/>
          </a:p>
        </p:txBody>
      </p:sp>
      <p:sp>
        <p:nvSpPr>
          <p:cNvPr id="1027" name="Text Placeholder 2"/>
          <p:cNvSpPr>
            <a:spLocks noGrp="1"/>
          </p:cNvSpPr>
          <p:nvPr>
            <p:ph type="body" idx="1"/>
          </p:nvPr>
        </p:nvSpPr>
        <p:spPr bwMode="auto">
          <a:xfrm>
            <a:off x="647700" y="1454152"/>
            <a:ext cx="11184467" cy="4830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t" anchorCtr="0" compatLnSpc="1"/>
          <a:lstStyle/>
          <a:p>
            <a:pPr lvl="0"/>
            <a:r>
              <a:rPr lang="en-US" altLang="en-US" smtClean="0"/>
              <a:t> Click to edit Master text styles</a:t>
            </a:r>
            <a:endParaRPr lang="en-US" altLang="en-US" smtClean="0"/>
          </a:p>
          <a:p>
            <a:pPr lvl="1"/>
            <a:r>
              <a:rPr lang="en-US" altLang="en-US" smtClean="0"/>
              <a:t>Second level</a:t>
            </a:r>
            <a:endParaRPr lang="en-US" altLang="en-US" smtClean="0"/>
          </a:p>
          <a:p>
            <a:pPr lvl="2"/>
            <a:r>
              <a:rPr lang="en-US" altLang="en-US" smtClean="0"/>
              <a:t>Third level</a:t>
            </a:r>
            <a:endParaRPr lang="en-US" altLang="en-US" smtClean="0"/>
          </a:p>
          <a:p>
            <a:pPr lvl="3"/>
            <a:r>
              <a:rPr lang="en-US" altLang="en-US" smtClean="0"/>
              <a:t>Fourth level</a:t>
            </a:r>
            <a:endParaRPr lang="en-US" altLang="en-US" smtClean="0"/>
          </a:p>
          <a:p>
            <a:pPr lvl="4"/>
            <a:r>
              <a:rPr lang="en-US" altLang="en-US" smtClean="0"/>
              <a:t>Fifth level</a:t>
            </a:r>
            <a:endParaRPr lang="en-GB" altLang="en-US" smtClean="0"/>
          </a:p>
        </p:txBody>
      </p:sp>
      <p:sp>
        <p:nvSpPr>
          <p:cNvPr id="1030" name="Rectangle 15"/>
          <p:cNvSpPr>
            <a:spLocks noChangeArrowheads="1"/>
          </p:cNvSpPr>
          <p:nvPr/>
        </p:nvSpPr>
        <p:spPr bwMode="auto">
          <a:xfrm>
            <a:off x="5448301" y="3304117"/>
            <a:ext cx="1299497" cy="328217"/>
          </a:xfrm>
          <a:prstGeom prst="rect">
            <a:avLst/>
          </a:prstGeom>
          <a:noFill/>
          <a:ln>
            <a:noFill/>
          </a:ln>
        </p:spPr>
        <p:txBody>
          <a:bodyPr wrap="none" lIns="121907" tIns="60953" rIns="121907" bIns="60953">
            <a:spAutoFit/>
          </a:bodyPr>
          <a:lstStyle>
            <a:lvl1pPr eaLnBrk="0" hangingPunct="0">
              <a:defRPr sz="1000">
                <a:solidFill>
                  <a:schemeClr val="tx1"/>
                </a:solidFill>
                <a:latin typeface="Arial" panose="020B0604020202020204" pitchFamily="34" charset="0"/>
                <a:ea typeface="MS PGothic" panose="020B0600070205080204" charset="-128"/>
              </a:defRPr>
            </a:lvl1pPr>
            <a:lvl2pPr marL="742950" indent="-285750" eaLnBrk="0" hangingPunct="0">
              <a:defRPr sz="1000">
                <a:solidFill>
                  <a:schemeClr val="tx1"/>
                </a:solidFill>
                <a:latin typeface="Arial" panose="020B0604020202020204" pitchFamily="34" charset="0"/>
                <a:ea typeface="MS PGothic" panose="020B0600070205080204" charset="-128"/>
              </a:defRPr>
            </a:lvl2pPr>
            <a:lvl3pPr marL="1143000" indent="-228600" eaLnBrk="0" hangingPunct="0">
              <a:defRPr sz="1000">
                <a:solidFill>
                  <a:schemeClr val="tx1"/>
                </a:solidFill>
                <a:latin typeface="Arial" panose="020B0604020202020204" pitchFamily="34" charset="0"/>
                <a:ea typeface="MS PGothic" panose="020B0600070205080204" charset="-128"/>
              </a:defRPr>
            </a:lvl3pPr>
            <a:lvl4pPr marL="1600200" indent="-228600" eaLnBrk="0" hangingPunct="0">
              <a:defRPr sz="1000">
                <a:solidFill>
                  <a:schemeClr val="tx1"/>
                </a:solidFill>
                <a:latin typeface="Arial" panose="020B0604020202020204" pitchFamily="34" charset="0"/>
                <a:ea typeface="MS PGothic" panose="020B0600070205080204" charset="-128"/>
              </a:defRPr>
            </a:lvl4pPr>
            <a:lvl5pPr marL="2057400" indent="-228600" eaLnBrk="0" hangingPunct="0">
              <a:defRPr sz="1000">
                <a:solidFill>
                  <a:schemeClr val="tx1"/>
                </a:solidFill>
                <a:latin typeface="Arial" panose="020B0604020202020204" pitchFamily="34" charset="0"/>
                <a:ea typeface="MS PGothic" panose="020B060007020508020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charset="-128"/>
              </a:defRPr>
            </a:lvl9pPr>
          </a:lstStyle>
          <a:p>
            <a:pPr eaLnBrk="1" hangingPunct="1">
              <a:defRPr/>
            </a:pPr>
            <a:r>
              <a:rPr lang="en-GB" altLang="en-US" sz="1335">
                <a:solidFill>
                  <a:schemeClr val="bg1"/>
                </a:solidFill>
              </a:rPr>
              <a:t>© 3GPP 2012</a:t>
            </a:r>
            <a:endParaRPr lang="en-GB" altLang="en-US" sz="1335"/>
          </a:p>
        </p:txBody>
      </p:sp>
      <p:pic>
        <p:nvPicPr>
          <p:cNvPr id="1029" name="Picture 10"/>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0098617" y="306918"/>
            <a:ext cx="1583267" cy="9207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2" name="Rectangle 16"/>
          <p:cNvSpPr>
            <a:spLocks noChangeArrowheads="1"/>
          </p:cNvSpPr>
          <p:nvPr/>
        </p:nvSpPr>
        <p:spPr bwMode="auto">
          <a:xfrm>
            <a:off x="9918701" y="6462185"/>
            <a:ext cx="1089375" cy="287309"/>
          </a:xfrm>
          <a:prstGeom prst="rect">
            <a:avLst/>
          </a:prstGeom>
          <a:noFill/>
          <a:ln>
            <a:noFill/>
          </a:ln>
        </p:spPr>
        <p:txBody>
          <a:bodyPr wrap="none" lIns="121907" tIns="60953" rIns="121907" bIns="60953">
            <a:spAutoFit/>
          </a:bodyPr>
          <a:lstStyle>
            <a:lvl1pPr eaLnBrk="0" hangingPunct="0">
              <a:defRPr sz="1000">
                <a:solidFill>
                  <a:schemeClr val="tx1"/>
                </a:solidFill>
                <a:latin typeface="Arial" panose="020B0604020202020204" pitchFamily="34" charset="0"/>
                <a:ea typeface="MS PGothic" panose="020B0600070205080204" charset="-128"/>
              </a:defRPr>
            </a:lvl1pPr>
            <a:lvl2pPr marL="742950" indent="-285750" eaLnBrk="0" hangingPunct="0">
              <a:defRPr sz="1000">
                <a:solidFill>
                  <a:schemeClr val="tx1"/>
                </a:solidFill>
                <a:latin typeface="Arial" panose="020B0604020202020204" pitchFamily="34" charset="0"/>
                <a:ea typeface="MS PGothic" panose="020B0600070205080204" charset="-128"/>
              </a:defRPr>
            </a:lvl2pPr>
            <a:lvl3pPr marL="1143000" indent="-228600" eaLnBrk="0" hangingPunct="0">
              <a:defRPr sz="1000">
                <a:solidFill>
                  <a:schemeClr val="tx1"/>
                </a:solidFill>
                <a:latin typeface="Arial" panose="020B0604020202020204" pitchFamily="34" charset="0"/>
                <a:ea typeface="MS PGothic" panose="020B0600070205080204" charset="-128"/>
              </a:defRPr>
            </a:lvl3pPr>
            <a:lvl4pPr marL="1600200" indent="-228600" eaLnBrk="0" hangingPunct="0">
              <a:defRPr sz="1000">
                <a:solidFill>
                  <a:schemeClr val="tx1"/>
                </a:solidFill>
                <a:latin typeface="Arial" panose="020B0604020202020204" pitchFamily="34" charset="0"/>
                <a:ea typeface="MS PGothic" panose="020B0600070205080204" charset="-128"/>
              </a:defRPr>
            </a:lvl4pPr>
            <a:lvl5pPr marL="2057400" indent="-228600" eaLnBrk="0" hangingPunct="0">
              <a:defRPr sz="1000">
                <a:solidFill>
                  <a:schemeClr val="tx1"/>
                </a:solidFill>
                <a:latin typeface="Arial" panose="020B0604020202020204" pitchFamily="34" charset="0"/>
                <a:ea typeface="MS PGothic" panose="020B060007020508020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charset="-128"/>
              </a:defRPr>
            </a:lvl9pPr>
          </a:lstStyle>
          <a:p>
            <a:pPr eaLnBrk="1" hangingPunct="1">
              <a:defRPr/>
            </a:pPr>
            <a:r>
              <a:rPr lang="en-GB" altLang="en-US" sz="1065" dirty="0"/>
              <a:t>© 3GPP 2022</a:t>
            </a:r>
            <a:endParaRPr lang="en-GB" altLang="en-US" sz="1065" dirty="0"/>
          </a:p>
        </p:txBody>
      </p:sp>
      <p:sp>
        <p:nvSpPr>
          <p:cNvPr id="1033" name="Oval 11"/>
          <p:cNvSpPr>
            <a:spLocks noChangeArrowheads="1"/>
          </p:cNvSpPr>
          <p:nvPr/>
        </p:nvSpPr>
        <p:spPr bwMode="auto">
          <a:xfrm>
            <a:off x="11078633" y="6364818"/>
            <a:ext cx="812800" cy="419100"/>
          </a:xfrm>
          <a:prstGeom prst="ellipse">
            <a:avLst/>
          </a:prstGeom>
          <a:solidFill>
            <a:schemeClr val="bg1">
              <a:alpha val="50195"/>
            </a:schemeClr>
          </a:solidFill>
          <a:ln>
            <a:noFill/>
          </a:ln>
        </p:spPr>
        <p:txBody>
          <a:bodyPr lIns="121907" tIns="60953" rIns="121907" bIns="60953"/>
          <a:lstStyle>
            <a:lvl1pPr>
              <a:defRPr sz="1000">
                <a:solidFill>
                  <a:schemeClr val="tx1"/>
                </a:solidFill>
                <a:latin typeface="Arial" panose="020B0604020202020204" pitchFamily="34" charset="0"/>
                <a:ea typeface="MS PGothic" panose="020B0600070205080204" charset="-128"/>
              </a:defRPr>
            </a:lvl1pPr>
            <a:lvl2pPr marL="742950" indent="-285750">
              <a:defRPr sz="1000">
                <a:solidFill>
                  <a:schemeClr val="tx1"/>
                </a:solidFill>
                <a:latin typeface="Arial" panose="020B0604020202020204" pitchFamily="34" charset="0"/>
                <a:ea typeface="MS PGothic" panose="020B0600070205080204" charset="-128"/>
              </a:defRPr>
            </a:lvl2pPr>
            <a:lvl3pPr marL="1143000" indent="-228600">
              <a:defRPr sz="1000">
                <a:solidFill>
                  <a:schemeClr val="tx1"/>
                </a:solidFill>
                <a:latin typeface="Arial" panose="020B0604020202020204" pitchFamily="34" charset="0"/>
                <a:ea typeface="MS PGothic" panose="020B0600070205080204" charset="-128"/>
              </a:defRPr>
            </a:lvl3pPr>
            <a:lvl4pPr marL="1600200" indent="-228600">
              <a:defRPr sz="1000">
                <a:solidFill>
                  <a:schemeClr val="tx1"/>
                </a:solidFill>
                <a:latin typeface="Arial" panose="020B0604020202020204" pitchFamily="34" charset="0"/>
                <a:ea typeface="MS PGothic" panose="020B0600070205080204" charset="-128"/>
              </a:defRPr>
            </a:lvl4pPr>
            <a:lvl5pPr marL="2057400" indent="-228600">
              <a:defRPr sz="1000">
                <a:solidFill>
                  <a:schemeClr val="tx1"/>
                </a:solidFill>
                <a:latin typeface="Arial" panose="020B0604020202020204" pitchFamily="34" charset="0"/>
                <a:ea typeface="MS PGothic" panose="020B060007020508020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charset="-128"/>
              </a:defRPr>
            </a:lvl9pPr>
          </a:lstStyle>
          <a:p>
            <a:pPr algn="ctr"/>
            <a:fld id="{8EC1F184-3ABE-48A6-92F0-71BE57037E0F}" type="slidenum">
              <a:rPr lang="en-GB" altLang="en-US" sz="1335" b="1"/>
            </a:fld>
            <a:endParaRPr lang="en-GB" altLang="en-US" sz="1335" b="1"/>
          </a:p>
          <a:p>
            <a:endParaRPr lang="en-GB" altLang="en-US" sz="1335"/>
          </a:p>
        </p:txBody>
      </p:sp>
    </p:spTree>
  </p:cSld>
  <p:clrMap bg1="lt1" tx1="dk1" bg2="lt2" tx2="dk2" accent1="accent1" accent2="accent2" accent3="accent3" accent4="accent4" accent5="accent5" accent6="accent6" hlink="hlink" folHlink="folHlink"/>
  <p:sldLayoutIdLst>
    <p:sldLayoutId id="2147483656" r:id="rId1"/>
    <p:sldLayoutId id="2147483657" r:id="rId2"/>
    <p:sldLayoutId id="2147483658" r:id="rId3"/>
  </p:sldLayoutIdLst>
  <p:transition spd="slow"/>
  <p:timing>
    <p:tnLst>
      <p:par>
        <p:cTn id="1" dur="indefinite" restart="never" nodeType="tmRoot"/>
      </p:par>
    </p:tnLst>
  </p:timing>
  <p:txStyles>
    <p:titleStyle>
      <a:lvl1pPr algn="ctr" rtl="0" eaLnBrk="0" fontAlgn="base" hangingPunct="0">
        <a:spcBef>
          <a:spcPct val="0"/>
        </a:spcBef>
        <a:spcAft>
          <a:spcPct val="0"/>
        </a:spcAft>
        <a:defRPr sz="4265">
          <a:solidFill>
            <a:srgbClr val="FF0000"/>
          </a:solidFill>
          <a:latin typeface="+mj-lt"/>
          <a:ea typeface="MS PGothic" panose="020B0600070205080204" charset="-128"/>
          <a:cs typeface="MS PGothic" panose="020B0600070205080204" charset="-128"/>
        </a:defRPr>
      </a:lvl1pPr>
      <a:lvl2pPr algn="ctr" rtl="0" eaLnBrk="0" fontAlgn="base" hangingPunct="0">
        <a:spcBef>
          <a:spcPct val="0"/>
        </a:spcBef>
        <a:spcAft>
          <a:spcPct val="0"/>
        </a:spcAft>
        <a:defRPr sz="4265">
          <a:solidFill>
            <a:srgbClr val="FF0000"/>
          </a:solidFill>
          <a:latin typeface="Calibri" panose="020F0502020204030204" pitchFamily="34" charset="0"/>
          <a:ea typeface="MS PGothic" panose="020B0600070205080204" charset="-128"/>
          <a:cs typeface="MS PGothic" panose="020B0600070205080204" charset="-128"/>
        </a:defRPr>
      </a:lvl2pPr>
      <a:lvl3pPr algn="ctr" rtl="0" eaLnBrk="0" fontAlgn="base" hangingPunct="0">
        <a:spcBef>
          <a:spcPct val="0"/>
        </a:spcBef>
        <a:spcAft>
          <a:spcPct val="0"/>
        </a:spcAft>
        <a:defRPr sz="4265">
          <a:solidFill>
            <a:srgbClr val="FF0000"/>
          </a:solidFill>
          <a:latin typeface="Calibri" panose="020F0502020204030204" pitchFamily="34" charset="0"/>
          <a:ea typeface="MS PGothic" panose="020B0600070205080204" charset="-128"/>
          <a:cs typeface="MS PGothic" panose="020B0600070205080204" charset="-128"/>
        </a:defRPr>
      </a:lvl3pPr>
      <a:lvl4pPr algn="ctr" rtl="0" eaLnBrk="0" fontAlgn="base" hangingPunct="0">
        <a:spcBef>
          <a:spcPct val="0"/>
        </a:spcBef>
        <a:spcAft>
          <a:spcPct val="0"/>
        </a:spcAft>
        <a:defRPr sz="4265">
          <a:solidFill>
            <a:srgbClr val="FF0000"/>
          </a:solidFill>
          <a:latin typeface="Calibri" panose="020F0502020204030204" pitchFamily="34" charset="0"/>
          <a:ea typeface="MS PGothic" panose="020B0600070205080204" charset="-128"/>
          <a:cs typeface="MS PGothic" panose="020B0600070205080204" charset="-128"/>
        </a:defRPr>
      </a:lvl4pPr>
      <a:lvl5pPr algn="ctr" rtl="0" eaLnBrk="0" fontAlgn="base" hangingPunct="0">
        <a:spcBef>
          <a:spcPct val="0"/>
        </a:spcBef>
        <a:spcAft>
          <a:spcPct val="0"/>
        </a:spcAft>
        <a:defRPr sz="4265">
          <a:solidFill>
            <a:srgbClr val="FF0000"/>
          </a:solidFill>
          <a:latin typeface="Calibri" panose="020F0502020204030204" pitchFamily="34" charset="0"/>
          <a:ea typeface="MS PGothic" panose="020B0600070205080204" charset="-128"/>
          <a:cs typeface="MS PGothic" panose="020B0600070205080204" charset="-128"/>
        </a:defRPr>
      </a:lvl5pPr>
      <a:lvl6pPr marL="609600" algn="ctr" rtl="0" eaLnBrk="0" fontAlgn="base" hangingPunct="0">
        <a:spcBef>
          <a:spcPct val="0"/>
        </a:spcBef>
        <a:spcAft>
          <a:spcPct val="0"/>
        </a:spcAft>
        <a:defRPr sz="4265">
          <a:solidFill>
            <a:srgbClr val="FF0000"/>
          </a:solidFill>
          <a:latin typeface="Calibri" panose="020F0502020204030204" pitchFamily="34" charset="0"/>
        </a:defRPr>
      </a:lvl6pPr>
      <a:lvl7pPr marL="1219200" algn="ctr" rtl="0" eaLnBrk="0" fontAlgn="base" hangingPunct="0">
        <a:spcBef>
          <a:spcPct val="0"/>
        </a:spcBef>
        <a:spcAft>
          <a:spcPct val="0"/>
        </a:spcAft>
        <a:defRPr sz="4265">
          <a:solidFill>
            <a:srgbClr val="FF0000"/>
          </a:solidFill>
          <a:latin typeface="Calibri" panose="020F0502020204030204" pitchFamily="34" charset="0"/>
        </a:defRPr>
      </a:lvl7pPr>
      <a:lvl8pPr marL="1828800" algn="ctr" rtl="0" eaLnBrk="0" fontAlgn="base" hangingPunct="0">
        <a:spcBef>
          <a:spcPct val="0"/>
        </a:spcBef>
        <a:spcAft>
          <a:spcPct val="0"/>
        </a:spcAft>
        <a:defRPr sz="4265">
          <a:solidFill>
            <a:srgbClr val="FF0000"/>
          </a:solidFill>
          <a:latin typeface="Calibri" panose="020F0502020204030204" pitchFamily="34" charset="0"/>
        </a:defRPr>
      </a:lvl8pPr>
      <a:lvl9pPr marL="2437765" algn="ctr" rtl="0" eaLnBrk="0" fontAlgn="base" hangingPunct="0">
        <a:spcBef>
          <a:spcPct val="0"/>
        </a:spcBef>
        <a:spcAft>
          <a:spcPct val="0"/>
        </a:spcAft>
        <a:defRPr sz="4265">
          <a:solidFill>
            <a:srgbClr val="FF0000"/>
          </a:solidFill>
          <a:latin typeface="Calibri" panose="020F0502020204030204" pitchFamily="34" charset="0"/>
        </a:defRPr>
      </a:lvl9pPr>
    </p:titleStyle>
    <p:bodyStyle>
      <a:lvl1pPr marL="455295" indent="-455295" algn="l" rtl="0" eaLnBrk="0" fontAlgn="base" hangingPunct="0">
        <a:spcBef>
          <a:spcPct val="20000"/>
        </a:spcBef>
        <a:spcAft>
          <a:spcPct val="0"/>
        </a:spcAft>
        <a:buBlip>
          <a:blip r:embed="rId5"/>
        </a:buBlip>
        <a:defRPr sz="3735">
          <a:solidFill>
            <a:schemeClr val="tx1"/>
          </a:solidFill>
          <a:latin typeface="+mn-lt"/>
          <a:ea typeface="MS PGothic" panose="020B0600070205080204" charset="-128"/>
          <a:cs typeface="MS PGothic" panose="020B0600070205080204" charset="-128"/>
        </a:defRPr>
      </a:lvl1pPr>
      <a:lvl2pPr marL="988695" indent="-379095" algn="l" rtl="0" eaLnBrk="0" fontAlgn="base" hangingPunct="0">
        <a:spcBef>
          <a:spcPct val="20000"/>
        </a:spcBef>
        <a:spcAft>
          <a:spcPct val="0"/>
        </a:spcAft>
        <a:buClr>
          <a:srgbClr val="C00000"/>
        </a:buClr>
        <a:buFont typeface="Arial" panose="020B0604020202020204" pitchFamily="34" charset="0"/>
        <a:buChar char="•"/>
        <a:defRPr sz="3200">
          <a:solidFill>
            <a:schemeClr val="tx1"/>
          </a:solidFill>
          <a:latin typeface="+mn-lt"/>
          <a:ea typeface="MS PGothic" panose="020B0600070205080204" charset="-128"/>
        </a:defRPr>
      </a:lvl2pPr>
      <a:lvl3pPr marL="1522095" indent="-302895" algn="l" rtl="0" eaLnBrk="0" fontAlgn="base" hangingPunct="0">
        <a:spcBef>
          <a:spcPct val="20000"/>
        </a:spcBef>
        <a:spcAft>
          <a:spcPct val="0"/>
        </a:spcAft>
        <a:buFont typeface="Arial" panose="020B0604020202020204" pitchFamily="34" charset="0"/>
        <a:buChar char="•"/>
        <a:defRPr sz="2665">
          <a:solidFill>
            <a:schemeClr val="tx1"/>
          </a:solidFill>
          <a:latin typeface="+mn-lt"/>
          <a:ea typeface="MS PGothic" panose="020B0600070205080204" charset="-128"/>
        </a:defRPr>
      </a:lvl3pPr>
      <a:lvl4pPr marL="2131695" indent="-302895" algn="l" rtl="0" eaLnBrk="0" fontAlgn="base" hangingPunct="0">
        <a:spcBef>
          <a:spcPct val="20000"/>
        </a:spcBef>
        <a:spcAft>
          <a:spcPct val="0"/>
        </a:spcAft>
        <a:buFont typeface="Arial" panose="020B0604020202020204" pitchFamily="34" charset="0"/>
        <a:buChar char="–"/>
        <a:defRPr sz="2665">
          <a:solidFill>
            <a:schemeClr val="tx1"/>
          </a:solidFill>
          <a:latin typeface="+mn-lt"/>
          <a:ea typeface="MS PGothic" panose="020B0600070205080204" charset="-128"/>
        </a:defRPr>
      </a:lvl4pPr>
      <a:lvl5pPr marL="2741295" indent="-302895" algn="l" rtl="0" eaLnBrk="0" fontAlgn="base" hangingPunct="0">
        <a:spcBef>
          <a:spcPct val="20000"/>
        </a:spcBef>
        <a:spcAft>
          <a:spcPct val="0"/>
        </a:spcAft>
        <a:buFont typeface="Arial" panose="020B0604020202020204" pitchFamily="34" charset="0"/>
        <a:buChar char="»"/>
        <a:defRPr sz="2135">
          <a:solidFill>
            <a:schemeClr val="tx1"/>
          </a:solidFill>
          <a:latin typeface="+mn-lt"/>
          <a:ea typeface="MS PGothic" panose="020B0600070205080204" charset="-128"/>
        </a:defRPr>
      </a:lvl5pPr>
      <a:lvl6pPr marL="3352165" indent="-304800" algn="l" rtl="0" eaLnBrk="0" fontAlgn="base" hangingPunct="0">
        <a:spcBef>
          <a:spcPct val="20000"/>
        </a:spcBef>
        <a:spcAft>
          <a:spcPct val="0"/>
        </a:spcAft>
        <a:buFont typeface="Arial" panose="020B0604020202020204" pitchFamily="34" charset="0"/>
        <a:buChar char="»"/>
        <a:defRPr sz="2135">
          <a:solidFill>
            <a:schemeClr val="tx1"/>
          </a:solidFill>
          <a:latin typeface="+mn-lt"/>
        </a:defRPr>
      </a:lvl6pPr>
      <a:lvl7pPr marL="3961765" indent="-304800" algn="l" rtl="0" eaLnBrk="0" fontAlgn="base" hangingPunct="0">
        <a:spcBef>
          <a:spcPct val="20000"/>
        </a:spcBef>
        <a:spcAft>
          <a:spcPct val="0"/>
        </a:spcAft>
        <a:buFont typeface="Arial" panose="020B0604020202020204" pitchFamily="34" charset="0"/>
        <a:buChar char="»"/>
        <a:defRPr sz="2135">
          <a:solidFill>
            <a:schemeClr val="tx1"/>
          </a:solidFill>
          <a:latin typeface="+mn-lt"/>
        </a:defRPr>
      </a:lvl7pPr>
      <a:lvl8pPr marL="4571365" indent="-304800" algn="l" rtl="0" eaLnBrk="0" fontAlgn="base" hangingPunct="0">
        <a:spcBef>
          <a:spcPct val="20000"/>
        </a:spcBef>
        <a:spcAft>
          <a:spcPct val="0"/>
        </a:spcAft>
        <a:buFont typeface="Arial" panose="020B0604020202020204" pitchFamily="34" charset="0"/>
        <a:buChar char="»"/>
        <a:defRPr sz="2135">
          <a:solidFill>
            <a:schemeClr val="tx1"/>
          </a:solidFill>
          <a:latin typeface="+mn-lt"/>
        </a:defRPr>
      </a:lvl8pPr>
      <a:lvl9pPr marL="5180965" indent="-304800" algn="l" rtl="0" eaLnBrk="0" fontAlgn="base" hangingPunct="0">
        <a:spcBef>
          <a:spcPct val="20000"/>
        </a:spcBef>
        <a:spcAft>
          <a:spcPct val="0"/>
        </a:spcAft>
        <a:buFont typeface="Arial" panose="020B0604020202020204" pitchFamily="34" charset="0"/>
        <a:buChar char="»"/>
        <a:defRPr sz="2135">
          <a:solidFill>
            <a:schemeClr val="tx1"/>
          </a:solidFill>
          <a:latin typeface="+mn-lt"/>
        </a:defRPr>
      </a:lvl9pPr>
    </p:bodyStyle>
    <p:otherStyle>
      <a:defPPr>
        <a:defRPr lang="en-US"/>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800" algn="l" defTabSz="1219200" rtl="0" eaLnBrk="1" latinLnBrk="0" hangingPunct="1">
        <a:defRPr sz="2400" kern="1200">
          <a:solidFill>
            <a:schemeClr val="tx1"/>
          </a:solidFill>
          <a:latin typeface="+mn-lt"/>
          <a:ea typeface="+mn-ea"/>
          <a:cs typeface="+mn-cs"/>
        </a:defRPr>
      </a:lvl4pPr>
      <a:lvl5pPr marL="2437765" algn="l" defTabSz="1219200" rtl="0" eaLnBrk="1" latinLnBrk="0" hangingPunct="1">
        <a:defRPr sz="2400" kern="1200">
          <a:solidFill>
            <a:schemeClr val="tx1"/>
          </a:solidFill>
          <a:latin typeface="+mn-lt"/>
          <a:ea typeface="+mn-ea"/>
          <a:cs typeface="+mn-cs"/>
        </a:defRPr>
      </a:lvl5pPr>
      <a:lvl6pPr marL="3047365" algn="l" defTabSz="1219200" rtl="0" eaLnBrk="1" latinLnBrk="0" hangingPunct="1">
        <a:defRPr sz="2400" kern="1200">
          <a:solidFill>
            <a:schemeClr val="tx1"/>
          </a:solidFill>
          <a:latin typeface="+mn-lt"/>
          <a:ea typeface="+mn-ea"/>
          <a:cs typeface="+mn-cs"/>
        </a:defRPr>
      </a:lvl6pPr>
      <a:lvl7pPr marL="3656965" algn="l" defTabSz="1219200" rtl="0" eaLnBrk="1" latinLnBrk="0" hangingPunct="1">
        <a:defRPr sz="2400" kern="1200">
          <a:solidFill>
            <a:schemeClr val="tx1"/>
          </a:solidFill>
          <a:latin typeface="+mn-lt"/>
          <a:ea typeface="+mn-ea"/>
          <a:cs typeface="+mn-cs"/>
        </a:defRPr>
      </a:lvl7pPr>
      <a:lvl8pPr marL="4266565" algn="l" defTabSz="1219200" rtl="0" eaLnBrk="1" latinLnBrk="0" hangingPunct="1">
        <a:defRPr sz="2400" kern="1200">
          <a:solidFill>
            <a:schemeClr val="tx1"/>
          </a:solidFill>
          <a:latin typeface="+mn-lt"/>
          <a:ea typeface="+mn-ea"/>
          <a:cs typeface="+mn-cs"/>
        </a:defRPr>
      </a:lvl8pPr>
      <a:lvl9pPr marL="4876165" algn="l" defTabSz="1219200" rtl="0" eaLnBrk="1" latinLnBrk="0" hangingPunct="1">
        <a:defRPr sz="24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651933" y="228600"/>
            <a:ext cx="9103784"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ctr" anchorCtr="0" compatLnSpc="1"/>
          <a:lstStyle/>
          <a:p>
            <a:pPr lvl="0"/>
            <a:r>
              <a:rPr lang="en-US" altLang="en-US" smtClean="0"/>
              <a:t>Click to edit Master title style</a:t>
            </a:r>
            <a:endParaRPr lang="en-GB" altLang="en-US" smtClean="0"/>
          </a:p>
        </p:txBody>
      </p:sp>
      <p:sp>
        <p:nvSpPr>
          <p:cNvPr id="1027" name="Text Placeholder 2"/>
          <p:cNvSpPr>
            <a:spLocks noGrp="1"/>
          </p:cNvSpPr>
          <p:nvPr>
            <p:ph type="body" idx="1"/>
          </p:nvPr>
        </p:nvSpPr>
        <p:spPr bwMode="auto">
          <a:xfrm>
            <a:off x="647700" y="1454152"/>
            <a:ext cx="11184467" cy="4830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t" anchorCtr="0" compatLnSpc="1"/>
          <a:lstStyle/>
          <a:p>
            <a:pPr lvl="0"/>
            <a:r>
              <a:rPr lang="en-US" altLang="en-US" smtClean="0"/>
              <a:t> Click to edit Master text styles</a:t>
            </a:r>
            <a:endParaRPr lang="en-US" altLang="en-US" smtClean="0"/>
          </a:p>
          <a:p>
            <a:pPr lvl="1"/>
            <a:r>
              <a:rPr lang="en-US" altLang="en-US" smtClean="0"/>
              <a:t>Second level</a:t>
            </a:r>
            <a:endParaRPr lang="en-US" altLang="en-US" smtClean="0"/>
          </a:p>
          <a:p>
            <a:pPr lvl="2"/>
            <a:r>
              <a:rPr lang="en-US" altLang="en-US" smtClean="0"/>
              <a:t>Third level</a:t>
            </a:r>
            <a:endParaRPr lang="en-US" altLang="en-US" smtClean="0"/>
          </a:p>
          <a:p>
            <a:pPr lvl="3"/>
            <a:r>
              <a:rPr lang="en-US" altLang="en-US" smtClean="0"/>
              <a:t>Fourth level</a:t>
            </a:r>
            <a:endParaRPr lang="en-US" altLang="en-US" smtClean="0"/>
          </a:p>
          <a:p>
            <a:pPr lvl="4"/>
            <a:r>
              <a:rPr lang="en-US" altLang="en-US" smtClean="0"/>
              <a:t>Fifth level</a:t>
            </a:r>
            <a:endParaRPr lang="en-GB" altLang="en-US" smtClean="0"/>
          </a:p>
        </p:txBody>
      </p:sp>
      <p:sp>
        <p:nvSpPr>
          <p:cNvPr id="1030" name="Rectangle 15"/>
          <p:cNvSpPr>
            <a:spLocks noChangeArrowheads="1"/>
          </p:cNvSpPr>
          <p:nvPr/>
        </p:nvSpPr>
        <p:spPr bwMode="auto">
          <a:xfrm>
            <a:off x="5448301" y="3304117"/>
            <a:ext cx="1299497" cy="328217"/>
          </a:xfrm>
          <a:prstGeom prst="rect">
            <a:avLst/>
          </a:prstGeom>
          <a:noFill/>
          <a:ln>
            <a:noFill/>
          </a:ln>
        </p:spPr>
        <p:txBody>
          <a:bodyPr wrap="none" lIns="121907" tIns="60953" rIns="121907" bIns="60953">
            <a:spAutoFit/>
          </a:bodyPr>
          <a:lstStyle>
            <a:lvl1pPr eaLnBrk="0" hangingPunct="0">
              <a:defRPr sz="1000">
                <a:solidFill>
                  <a:schemeClr val="tx1"/>
                </a:solidFill>
                <a:latin typeface="Arial" panose="020B0604020202020204" pitchFamily="34" charset="0"/>
                <a:ea typeface="MS PGothic" panose="020B0600070205080204" charset="-128"/>
              </a:defRPr>
            </a:lvl1pPr>
            <a:lvl2pPr marL="742950" indent="-285750" eaLnBrk="0" hangingPunct="0">
              <a:defRPr sz="1000">
                <a:solidFill>
                  <a:schemeClr val="tx1"/>
                </a:solidFill>
                <a:latin typeface="Arial" panose="020B0604020202020204" pitchFamily="34" charset="0"/>
                <a:ea typeface="MS PGothic" panose="020B0600070205080204" charset="-128"/>
              </a:defRPr>
            </a:lvl2pPr>
            <a:lvl3pPr marL="1143000" indent="-228600" eaLnBrk="0" hangingPunct="0">
              <a:defRPr sz="1000">
                <a:solidFill>
                  <a:schemeClr val="tx1"/>
                </a:solidFill>
                <a:latin typeface="Arial" panose="020B0604020202020204" pitchFamily="34" charset="0"/>
                <a:ea typeface="MS PGothic" panose="020B0600070205080204" charset="-128"/>
              </a:defRPr>
            </a:lvl3pPr>
            <a:lvl4pPr marL="1600200" indent="-228600" eaLnBrk="0" hangingPunct="0">
              <a:defRPr sz="1000">
                <a:solidFill>
                  <a:schemeClr val="tx1"/>
                </a:solidFill>
                <a:latin typeface="Arial" panose="020B0604020202020204" pitchFamily="34" charset="0"/>
                <a:ea typeface="MS PGothic" panose="020B0600070205080204" charset="-128"/>
              </a:defRPr>
            </a:lvl4pPr>
            <a:lvl5pPr marL="2057400" indent="-228600" eaLnBrk="0" hangingPunct="0">
              <a:defRPr sz="1000">
                <a:solidFill>
                  <a:schemeClr val="tx1"/>
                </a:solidFill>
                <a:latin typeface="Arial" panose="020B0604020202020204" pitchFamily="34" charset="0"/>
                <a:ea typeface="MS PGothic" panose="020B060007020508020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charset="-128"/>
              </a:defRPr>
            </a:lvl9pPr>
          </a:lstStyle>
          <a:p>
            <a:pPr eaLnBrk="1" hangingPunct="1">
              <a:defRPr/>
            </a:pPr>
            <a:r>
              <a:rPr lang="en-GB" altLang="en-US" sz="1335">
                <a:solidFill>
                  <a:schemeClr val="bg1"/>
                </a:solidFill>
              </a:rPr>
              <a:t>© 3GPP 2012</a:t>
            </a:r>
            <a:endParaRPr lang="en-GB" altLang="en-US" sz="1335"/>
          </a:p>
        </p:txBody>
      </p:sp>
      <p:pic>
        <p:nvPicPr>
          <p:cNvPr id="1029" name="Picture 10"/>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0098617" y="306918"/>
            <a:ext cx="1583267" cy="9207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2" name="Rectangle 16"/>
          <p:cNvSpPr>
            <a:spLocks noChangeArrowheads="1"/>
          </p:cNvSpPr>
          <p:nvPr/>
        </p:nvSpPr>
        <p:spPr bwMode="auto">
          <a:xfrm>
            <a:off x="9918701" y="6462185"/>
            <a:ext cx="1089375" cy="287309"/>
          </a:xfrm>
          <a:prstGeom prst="rect">
            <a:avLst/>
          </a:prstGeom>
          <a:noFill/>
          <a:ln>
            <a:noFill/>
          </a:ln>
        </p:spPr>
        <p:txBody>
          <a:bodyPr wrap="none" lIns="121907" tIns="60953" rIns="121907" bIns="60953">
            <a:spAutoFit/>
          </a:bodyPr>
          <a:lstStyle>
            <a:lvl1pPr eaLnBrk="0" hangingPunct="0">
              <a:defRPr sz="1000">
                <a:solidFill>
                  <a:schemeClr val="tx1"/>
                </a:solidFill>
                <a:latin typeface="Arial" panose="020B0604020202020204" pitchFamily="34" charset="0"/>
                <a:ea typeface="MS PGothic" panose="020B0600070205080204" charset="-128"/>
              </a:defRPr>
            </a:lvl1pPr>
            <a:lvl2pPr marL="742950" indent="-285750" eaLnBrk="0" hangingPunct="0">
              <a:defRPr sz="1000">
                <a:solidFill>
                  <a:schemeClr val="tx1"/>
                </a:solidFill>
                <a:latin typeface="Arial" panose="020B0604020202020204" pitchFamily="34" charset="0"/>
                <a:ea typeface="MS PGothic" panose="020B0600070205080204" charset="-128"/>
              </a:defRPr>
            </a:lvl2pPr>
            <a:lvl3pPr marL="1143000" indent="-228600" eaLnBrk="0" hangingPunct="0">
              <a:defRPr sz="1000">
                <a:solidFill>
                  <a:schemeClr val="tx1"/>
                </a:solidFill>
                <a:latin typeface="Arial" panose="020B0604020202020204" pitchFamily="34" charset="0"/>
                <a:ea typeface="MS PGothic" panose="020B0600070205080204" charset="-128"/>
              </a:defRPr>
            </a:lvl3pPr>
            <a:lvl4pPr marL="1600200" indent="-228600" eaLnBrk="0" hangingPunct="0">
              <a:defRPr sz="1000">
                <a:solidFill>
                  <a:schemeClr val="tx1"/>
                </a:solidFill>
                <a:latin typeface="Arial" panose="020B0604020202020204" pitchFamily="34" charset="0"/>
                <a:ea typeface="MS PGothic" panose="020B0600070205080204" charset="-128"/>
              </a:defRPr>
            </a:lvl4pPr>
            <a:lvl5pPr marL="2057400" indent="-228600" eaLnBrk="0" hangingPunct="0">
              <a:defRPr sz="1000">
                <a:solidFill>
                  <a:schemeClr val="tx1"/>
                </a:solidFill>
                <a:latin typeface="Arial" panose="020B0604020202020204" pitchFamily="34" charset="0"/>
                <a:ea typeface="MS PGothic" panose="020B060007020508020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charset="-128"/>
              </a:defRPr>
            </a:lvl9pPr>
          </a:lstStyle>
          <a:p>
            <a:pPr eaLnBrk="1" hangingPunct="1">
              <a:defRPr/>
            </a:pPr>
            <a:r>
              <a:rPr lang="en-GB" altLang="en-US" sz="1065" dirty="0"/>
              <a:t>© 3GPP 2022</a:t>
            </a:r>
            <a:endParaRPr lang="en-GB" altLang="en-US" sz="1065" dirty="0"/>
          </a:p>
        </p:txBody>
      </p:sp>
      <p:sp>
        <p:nvSpPr>
          <p:cNvPr id="1033" name="Oval 11"/>
          <p:cNvSpPr>
            <a:spLocks noChangeArrowheads="1"/>
          </p:cNvSpPr>
          <p:nvPr/>
        </p:nvSpPr>
        <p:spPr bwMode="auto">
          <a:xfrm>
            <a:off x="11078633" y="6364818"/>
            <a:ext cx="812800" cy="419100"/>
          </a:xfrm>
          <a:prstGeom prst="ellipse">
            <a:avLst/>
          </a:prstGeom>
          <a:solidFill>
            <a:schemeClr val="bg1">
              <a:alpha val="50195"/>
            </a:schemeClr>
          </a:solidFill>
          <a:ln>
            <a:noFill/>
          </a:ln>
        </p:spPr>
        <p:txBody>
          <a:bodyPr lIns="121907" tIns="60953" rIns="121907" bIns="60953"/>
          <a:lstStyle>
            <a:lvl1pPr>
              <a:defRPr sz="1000">
                <a:solidFill>
                  <a:schemeClr val="tx1"/>
                </a:solidFill>
                <a:latin typeface="Arial" panose="020B0604020202020204" pitchFamily="34" charset="0"/>
                <a:ea typeface="MS PGothic" panose="020B0600070205080204" charset="-128"/>
              </a:defRPr>
            </a:lvl1pPr>
            <a:lvl2pPr marL="742950" indent="-285750">
              <a:defRPr sz="1000">
                <a:solidFill>
                  <a:schemeClr val="tx1"/>
                </a:solidFill>
                <a:latin typeface="Arial" panose="020B0604020202020204" pitchFamily="34" charset="0"/>
                <a:ea typeface="MS PGothic" panose="020B0600070205080204" charset="-128"/>
              </a:defRPr>
            </a:lvl2pPr>
            <a:lvl3pPr marL="1143000" indent="-228600">
              <a:defRPr sz="1000">
                <a:solidFill>
                  <a:schemeClr val="tx1"/>
                </a:solidFill>
                <a:latin typeface="Arial" panose="020B0604020202020204" pitchFamily="34" charset="0"/>
                <a:ea typeface="MS PGothic" panose="020B0600070205080204" charset="-128"/>
              </a:defRPr>
            </a:lvl3pPr>
            <a:lvl4pPr marL="1600200" indent="-228600">
              <a:defRPr sz="1000">
                <a:solidFill>
                  <a:schemeClr val="tx1"/>
                </a:solidFill>
                <a:latin typeface="Arial" panose="020B0604020202020204" pitchFamily="34" charset="0"/>
                <a:ea typeface="MS PGothic" panose="020B0600070205080204" charset="-128"/>
              </a:defRPr>
            </a:lvl4pPr>
            <a:lvl5pPr marL="2057400" indent="-228600">
              <a:defRPr sz="1000">
                <a:solidFill>
                  <a:schemeClr val="tx1"/>
                </a:solidFill>
                <a:latin typeface="Arial" panose="020B0604020202020204" pitchFamily="34" charset="0"/>
                <a:ea typeface="MS PGothic" panose="020B060007020508020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charset="-128"/>
              </a:defRPr>
            </a:lvl9pPr>
          </a:lstStyle>
          <a:p>
            <a:pPr algn="ctr"/>
            <a:fld id="{8EC1F184-3ABE-48A6-92F0-71BE57037E0F}" type="slidenum">
              <a:rPr lang="en-GB" altLang="en-US" sz="1335" b="1"/>
            </a:fld>
            <a:endParaRPr lang="en-GB" altLang="en-US" sz="1335" b="1"/>
          </a:p>
          <a:p>
            <a:endParaRPr lang="en-GB" altLang="en-US" sz="1335"/>
          </a:p>
        </p:txBody>
      </p:sp>
    </p:spTree>
  </p:cSld>
  <p:clrMap bg1="lt1" tx1="dk1" bg2="lt2" tx2="dk2" accent1="accent1" accent2="accent2" accent3="accent3" accent4="accent4" accent5="accent5" accent6="accent6" hlink="hlink" folHlink="folHlink"/>
  <p:sldLayoutIdLst>
    <p:sldLayoutId id="2147483660" r:id="rId1"/>
    <p:sldLayoutId id="2147483661" r:id="rId2"/>
    <p:sldLayoutId id="2147483662" r:id="rId3"/>
  </p:sldLayoutIdLst>
  <p:transition spd="slow"/>
  <p:timing>
    <p:tnLst>
      <p:par>
        <p:cTn id="1" dur="indefinite" restart="never" nodeType="tmRoot"/>
      </p:par>
    </p:tnLst>
  </p:timing>
  <p:txStyles>
    <p:titleStyle>
      <a:lvl1pPr algn="ctr" rtl="0" eaLnBrk="0" fontAlgn="base" hangingPunct="0">
        <a:spcBef>
          <a:spcPct val="0"/>
        </a:spcBef>
        <a:spcAft>
          <a:spcPct val="0"/>
        </a:spcAft>
        <a:defRPr sz="4265">
          <a:solidFill>
            <a:srgbClr val="FF0000"/>
          </a:solidFill>
          <a:latin typeface="+mj-lt"/>
          <a:ea typeface="MS PGothic" panose="020B0600070205080204" charset="-128"/>
          <a:cs typeface="MS PGothic" panose="020B0600070205080204" charset="-128"/>
        </a:defRPr>
      </a:lvl1pPr>
      <a:lvl2pPr algn="ctr" rtl="0" eaLnBrk="0" fontAlgn="base" hangingPunct="0">
        <a:spcBef>
          <a:spcPct val="0"/>
        </a:spcBef>
        <a:spcAft>
          <a:spcPct val="0"/>
        </a:spcAft>
        <a:defRPr sz="4265">
          <a:solidFill>
            <a:srgbClr val="FF0000"/>
          </a:solidFill>
          <a:latin typeface="Calibri" panose="020F0502020204030204" pitchFamily="34" charset="0"/>
          <a:ea typeface="MS PGothic" panose="020B0600070205080204" charset="-128"/>
          <a:cs typeface="MS PGothic" panose="020B0600070205080204" charset="-128"/>
        </a:defRPr>
      </a:lvl2pPr>
      <a:lvl3pPr algn="ctr" rtl="0" eaLnBrk="0" fontAlgn="base" hangingPunct="0">
        <a:spcBef>
          <a:spcPct val="0"/>
        </a:spcBef>
        <a:spcAft>
          <a:spcPct val="0"/>
        </a:spcAft>
        <a:defRPr sz="4265">
          <a:solidFill>
            <a:srgbClr val="FF0000"/>
          </a:solidFill>
          <a:latin typeface="Calibri" panose="020F0502020204030204" pitchFamily="34" charset="0"/>
          <a:ea typeface="MS PGothic" panose="020B0600070205080204" charset="-128"/>
          <a:cs typeface="MS PGothic" panose="020B0600070205080204" charset="-128"/>
        </a:defRPr>
      </a:lvl3pPr>
      <a:lvl4pPr algn="ctr" rtl="0" eaLnBrk="0" fontAlgn="base" hangingPunct="0">
        <a:spcBef>
          <a:spcPct val="0"/>
        </a:spcBef>
        <a:spcAft>
          <a:spcPct val="0"/>
        </a:spcAft>
        <a:defRPr sz="4265">
          <a:solidFill>
            <a:srgbClr val="FF0000"/>
          </a:solidFill>
          <a:latin typeface="Calibri" panose="020F0502020204030204" pitchFamily="34" charset="0"/>
          <a:ea typeface="MS PGothic" panose="020B0600070205080204" charset="-128"/>
          <a:cs typeface="MS PGothic" panose="020B0600070205080204" charset="-128"/>
        </a:defRPr>
      </a:lvl4pPr>
      <a:lvl5pPr algn="ctr" rtl="0" eaLnBrk="0" fontAlgn="base" hangingPunct="0">
        <a:spcBef>
          <a:spcPct val="0"/>
        </a:spcBef>
        <a:spcAft>
          <a:spcPct val="0"/>
        </a:spcAft>
        <a:defRPr sz="4265">
          <a:solidFill>
            <a:srgbClr val="FF0000"/>
          </a:solidFill>
          <a:latin typeface="Calibri" panose="020F0502020204030204" pitchFamily="34" charset="0"/>
          <a:ea typeface="MS PGothic" panose="020B0600070205080204" charset="-128"/>
          <a:cs typeface="MS PGothic" panose="020B0600070205080204" charset="-128"/>
        </a:defRPr>
      </a:lvl5pPr>
      <a:lvl6pPr marL="609600" algn="ctr" rtl="0" eaLnBrk="0" fontAlgn="base" hangingPunct="0">
        <a:spcBef>
          <a:spcPct val="0"/>
        </a:spcBef>
        <a:spcAft>
          <a:spcPct val="0"/>
        </a:spcAft>
        <a:defRPr sz="4265">
          <a:solidFill>
            <a:srgbClr val="FF0000"/>
          </a:solidFill>
          <a:latin typeface="Calibri" panose="020F0502020204030204" pitchFamily="34" charset="0"/>
        </a:defRPr>
      </a:lvl6pPr>
      <a:lvl7pPr marL="1219200" algn="ctr" rtl="0" eaLnBrk="0" fontAlgn="base" hangingPunct="0">
        <a:spcBef>
          <a:spcPct val="0"/>
        </a:spcBef>
        <a:spcAft>
          <a:spcPct val="0"/>
        </a:spcAft>
        <a:defRPr sz="4265">
          <a:solidFill>
            <a:srgbClr val="FF0000"/>
          </a:solidFill>
          <a:latin typeface="Calibri" panose="020F0502020204030204" pitchFamily="34" charset="0"/>
        </a:defRPr>
      </a:lvl7pPr>
      <a:lvl8pPr marL="1828800" algn="ctr" rtl="0" eaLnBrk="0" fontAlgn="base" hangingPunct="0">
        <a:spcBef>
          <a:spcPct val="0"/>
        </a:spcBef>
        <a:spcAft>
          <a:spcPct val="0"/>
        </a:spcAft>
        <a:defRPr sz="4265">
          <a:solidFill>
            <a:srgbClr val="FF0000"/>
          </a:solidFill>
          <a:latin typeface="Calibri" panose="020F0502020204030204" pitchFamily="34" charset="0"/>
        </a:defRPr>
      </a:lvl8pPr>
      <a:lvl9pPr marL="2437765" algn="ctr" rtl="0" eaLnBrk="0" fontAlgn="base" hangingPunct="0">
        <a:spcBef>
          <a:spcPct val="0"/>
        </a:spcBef>
        <a:spcAft>
          <a:spcPct val="0"/>
        </a:spcAft>
        <a:defRPr sz="4265">
          <a:solidFill>
            <a:srgbClr val="FF0000"/>
          </a:solidFill>
          <a:latin typeface="Calibri" panose="020F0502020204030204" pitchFamily="34" charset="0"/>
        </a:defRPr>
      </a:lvl9pPr>
    </p:titleStyle>
    <p:bodyStyle>
      <a:lvl1pPr marL="455295" indent="-455295" algn="l" rtl="0" eaLnBrk="0" fontAlgn="base" hangingPunct="0">
        <a:spcBef>
          <a:spcPct val="20000"/>
        </a:spcBef>
        <a:spcAft>
          <a:spcPct val="0"/>
        </a:spcAft>
        <a:buBlip>
          <a:blip r:embed="rId5"/>
        </a:buBlip>
        <a:defRPr sz="3735">
          <a:solidFill>
            <a:schemeClr val="tx1"/>
          </a:solidFill>
          <a:latin typeface="+mn-lt"/>
          <a:ea typeface="MS PGothic" panose="020B0600070205080204" charset="-128"/>
          <a:cs typeface="MS PGothic" panose="020B0600070205080204" charset="-128"/>
        </a:defRPr>
      </a:lvl1pPr>
      <a:lvl2pPr marL="988695" indent="-379095" algn="l" rtl="0" eaLnBrk="0" fontAlgn="base" hangingPunct="0">
        <a:spcBef>
          <a:spcPct val="20000"/>
        </a:spcBef>
        <a:spcAft>
          <a:spcPct val="0"/>
        </a:spcAft>
        <a:buClr>
          <a:srgbClr val="C00000"/>
        </a:buClr>
        <a:buFont typeface="Arial" panose="020B0604020202020204" pitchFamily="34" charset="0"/>
        <a:buChar char="•"/>
        <a:defRPr sz="3200">
          <a:solidFill>
            <a:schemeClr val="tx1"/>
          </a:solidFill>
          <a:latin typeface="+mn-lt"/>
          <a:ea typeface="MS PGothic" panose="020B0600070205080204" charset="-128"/>
        </a:defRPr>
      </a:lvl2pPr>
      <a:lvl3pPr marL="1522095" indent="-302895" algn="l" rtl="0" eaLnBrk="0" fontAlgn="base" hangingPunct="0">
        <a:spcBef>
          <a:spcPct val="20000"/>
        </a:spcBef>
        <a:spcAft>
          <a:spcPct val="0"/>
        </a:spcAft>
        <a:buFont typeface="Arial" panose="020B0604020202020204" pitchFamily="34" charset="0"/>
        <a:buChar char="•"/>
        <a:defRPr sz="2665">
          <a:solidFill>
            <a:schemeClr val="tx1"/>
          </a:solidFill>
          <a:latin typeface="+mn-lt"/>
          <a:ea typeface="MS PGothic" panose="020B0600070205080204" charset="-128"/>
        </a:defRPr>
      </a:lvl3pPr>
      <a:lvl4pPr marL="2131695" indent="-302895" algn="l" rtl="0" eaLnBrk="0" fontAlgn="base" hangingPunct="0">
        <a:spcBef>
          <a:spcPct val="20000"/>
        </a:spcBef>
        <a:spcAft>
          <a:spcPct val="0"/>
        </a:spcAft>
        <a:buFont typeface="Arial" panose="020B0604020202020204" pitchFamily="34" charset="0"/>
        <a:buChar char="–"/>
        <a:defRPr sz="2665">
          <a:solidFill>
            <a:schemeClr val="tx1"/>
          </a:solidFill>
          <a:latin typeface="+mn-lt"/>
          <a:ea typeface="MS PGothic" panose="020B0600070205080204" charset="-128"/>
        </a:defRPr>
      </a:lvl4pPr>
      <a:lvl5pPr marL="2741295" indent="-302895" algn="l" rtl="0" eaLnBrk="0" fontAlgn="base" hangingPunct="0">
        <a:spcBef>
          <a:spcPct val="20000"/>
        </a:spcBef>
        <a:spcAft>
          <a:spcPct val="0"/>
        </a:spcAft>
        <a:buFont typeface="Arial" panose="020B0604020202020204" pitchFamily="34" charset="0"/>
        <a:buChar char="»"/>
        <a:defRPr sz="2135">
          <a:solidFill>
            <a:schemeClr val="tx1"/>
          </a:solidFill>
          <a:latin typeface="+mn-lt"/>
          <a:ea typeface="MS PGothic" panose="020B0600070205080204" charset="-128"/>
        </a:defRPr>
      </a:lvl5pPr>
      <a:lvl6pPr marL="3352165" indent="-304800" algn="l" rtl="0" eaLnBrk="0" fontAlgn="base" hangingPunct="0">
        <a:spcBef>
          <a:spcPct val="20000"/>
        </a:spcBef>
        <a:spcAft>
          <a:spcPct val="0"/>
        </a:spcAft>
        <a:buFont typeface="Arial" panose="020B0604020202020204" pitchFamily="34" charset="0"/>
        <a:buChar char="»"/>
        <a:defRPr sz="2135">
          <a:solidFill>
            <a:schemeClr val="tx1"/>
          </a:solidFill>
          <a:latin typeface="+mn-lt"/>
        </a:defRPr>
      </a:lvl6pPr>
      <a:lvl7pPr marL="3961765" indent="-304800" algn="l" rtl="0" eaLnBrk="0" fontAlgn="base" hangingPunct="0">
        <a:spcBef>
          <a:spcPct val="20000"/>
        </a:spcBef>
        <a:spcAft>
          <a:spcPct val="0"/>
        </a:spcAft>
        <a:buFont typeface="Arial" panose="020B0604020202020204" pitchFamily="34" charset="0"/>
        <a:buChar char="»"/>
        <a:defRPr sz="2135">
          <a:solidFill>
            <a:schemeClr val="tx1"/>
          </a:solidFill>
          <a:latin typeface="+mn-lt"/>
        </a:defRPr>
      </a:lvl7pPr>
      <a:lvl8pPr marL="4571365" indent="-304800" algn="l" rtl="0" eaLnBrk="0" fontAlgn="base" hangingPunct="0">
        <a:spcBef>
          <a:spcPct val="20000"/>
        </a:spcBef>
        <a:spcAft>
          <a:spcPct val="0"/>
        </a:spcAft>
        <a:buFont typeface="Arial" panose="020B0604020202020204" pitchFamily="34" charset="0"/>
        <a:buChar char="»"/>
        <a:defRPr sz="2135">
          <a:solidFill>
            <a:schemeClr val="tx1"/>
          </a:solidFill>
          <a:latin typeface="+mn-lt"/>
        </a:defRPr>
      </a:lvl8pPr>
      <a:lvl9pPr marL="5180965" indent="-304800" algn="l" rtl="0" eaLnBrk="0" fontAlgn="base" hangingPunct="0">
        <a:spcBef>
          <a:spcPct val="20000"/>
        </a:spcBef>
        <a:spcAft>
          <a:spcPct val="0"/>
        </a:spcAft>
        <a:buFont typeface="Arial" panose="020B0604020202020204" pitchFamily="34" charset="0"/>
        <a:buChar char="»"/>
        <a:defRPr sz="2135">
          <a:solidFill>
            <a:schemeClr val="tx1"/>
          </a:solidFill>
          <a:latin typeface="+mn-lt"/>
        </a:defRPr>
      </a:lvl9pPr>
    </p:bodyStyle>
    <p:otherStyle>
      <a:defPPr>
        <a:defRPr lang="en-US"/>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800" algn="l" defTabSz="1219200" rtl="0" eaLnBrk="1" latinLnBrk="0" hangingPunct="1">
        <a:defRPr sz="2400" kern="1200">
          <a:solidFill>
            <a:schemeClr val="tx1"/>
          </a:solidFill>
          <a:latin typeface="+mn-lt"/>
          <a:ea typeface="+mn-ea"/>
          <a:cs typeface="+mn-cs"/>
        </a:defRPr>
      </a:lvl4pPr>
      <a:lvl5pPr marL="2437765" algn="l" defTabSz="1219200" rtl="0" eaLnBrk="1" latinLnBrk="0" hangingPunct="1">
        <a:defRPr sz="2400" kern="1200">
          <a:solidFill>
            <a:schemeClr val="tx1"/>
          </a:solidFill>
          <a:latin typeface="+mn-lt"/>
          <a:ea typeface="+mn-ea"/>
          <a:cs typeface="+mn-cs"/>
        </a:defRPr>
      </a:lvl5pPr>
      <a:lvl6pPr marL="3047365" algn="l" defTabSz="1219200" rtl="0" eaLnBrk="1" latinLnBrk="0" hangingPunct="1">
        <a:defRPr sz="2400" kern="1200">
          <a:solidFill>
            <a:schemeClr val="tx1"/>
          </a:solidFill>
          <a:latin typeface="+mn-lt"/>
          <a:ea typeface="+mn-ea"/>
          <a:cs typeface="+mn-cs"/>
        </a:defRPr>
      </a:lvl6pPr>
      <a:lvl7pPr marL="3656965" algn="l" defTabSz="1219200" rtl="0" eaLnBrk="1" latinLnBrk="0" hangingPunct="1">
        <a:defRPr sz="2400" kern="1200">
          <a:solidFill>
            <a:schemeClr val="tx1"/>
          </a:solidFill>
          <a:latin typeface="+mn-lt"/>
          <a:ea typeface="+mn-ea"/>
          <a:cs typeface="+mn-cs"/>
        </a:defRPr>
      </a:lvl7pPr>
      <a:lvl8pPr marL="4266565" algn="l" defTabSz="1219200" rtl="0" eaLnBrk="1" latinLnBrk="0" hangingPunct="1">
        <a:defRPr sz="2400" kern="1200">
          <a:solidFill>
            <a:schemeClr val="tx1"/>
          </a:solidFill>
          <a:latin typeface="+mn-lt"/>
          <a:ea typeface="+mn-ea"/>
          <a:cs typeface="+mn-cs"/>
        </a:defRPr>
      </a:lvl8pPr>
      <a:lvl9pPr marL="4876165" algn="l" defTabSz="1219200" rtl="0" eaLnBrk="1" latinLnBrk="0" hangingPunct="1">
        <a:defRPr sz="24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651933" y="228600"/>
            <a:ext cx="9103784"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ctr" anchorCtr="0" compatLnSpc="1"/>
          <a:lstStyle/>
          <a:p>
            <a:pPr lvl="0"/>
            <a:r>
              <a:rPr lang="en-US" altLang="en-US" smtClean="0"/>
              <a:t>Click to edit Master title style</a:t>
            </a:r>
            <a:endParaRPr lang="en-GB" altLang="en-US" smtClean="0"/>
          </a:p>
        </p:txBody>
      </p:sp>
      <p:sp>
        <p:nvSpPr>
          <p:cNvPr id="1027" name="Text Placeholder 2"/>
          <p:cNvSpPr>
            <a:spLocks noGrp="1"/>
          </p:cNvSpPr>
          <p:nvPr>
            <p:ph type="body" idx="1"/>
          </p:nvPr>
        </p:nvSpPr>
        <p:spPr bwMode="auto">
          <a:xfrm>
            <a:off x="647700" y="1454152"/>
            <a:ext cx="11184467" cy="4830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t" anchorCtr="0" compatLnSpc="1"/>
          <a:lstStyle/>
          <a:p>
            <a:pPr lvl="0"/>
            <a:r>
              <a:rPr lang="en-US" altLang="en-US" smtClean="0"/>
              <a:t> Click to edit Master text styles</a:t>
            </a:r>
            <a:endParaRPr lang="en-US" altLang="en-US" smtClean="0"/>
          </a:p>
          <a:p>
            <a:pPr lvl="1"/>
            <a:r>
              <a:rPr lang="en-US" altLang="en-US" smtClean="0"/>
              <a:t>Second level</a:t>
            </a:r>
            <a:endParaRPr lang="en-US" altLang="en-US" smtClean="0"/>
          </a:p>
          <a:p>
            <a:pPr lvl="2"/>
            <a:r>
              <a:rPr lang="en-US" altLang="en-US" smtClean="0"/>
              <a:t>Third level</a:t>
            </a:r>
            <a:endParaRPr lang="en-US" altLang="en-US" smtClean="0"/>
          </a:p>
          <a:p>
            <a:pPr lvl="3"/>
            <a:r>
              <a:rPr lang="en-US" altLang="en-US" smtClean="0"/>
              <a:t>Fourth level</a:t>
            </a:r>
            <a:endParaRPr lang="en-US" altLang="en-US" smtClean="0"/>
          </a:p>
          <a:p>
            <a:pPr lvl="4"/>
            <a:r>
              <a:rPr lang="en-US" altLang="en-US" smtClean="0"/>
              <a:t>Fifth level</a:t>
            </a:r>
            <a:endParaRPr lang="en-GB" altLang="en-US" smtClean="0"/>
          </a:p>
        </p:txBody>
      </p:sp>
      <p:sp>
        <p:nvSpPr>
          <p:cNvPr id="1030" name="Rectangle 15"/>
          <p:cNvSpPr>
            <a:spLocks noChangeArrowheads="1"/>
          </p:cNvSpPr>
          <p:nvPr/>
        </p:nvSpPr>
        <p:spPr bwMode="auto">
          <a:xfrm>
            <a:off x="5448301" y="3304117"/>
            <a:ext cx="1299497" cy="328217"/>
          </a:xfrm>
          <a:prstGeom prst="rect">
            <a:avLst/>
          </a:prstGeom>
          <a:noFill/>
          <a:ln>
            <a:noFill/>
          </a:ln>
        </p:spPr>
        <p:txBody>
          <a:bodyPr wrap="none" lIns="121907" tIns="60953" rIns="121907" bIns="60953">
            <a:spAutoFit/>
          </a:bodyPr>
          <a:lstStyle>
            <a:lvl1pPr eaLnBrk="0" hangingPunct="0">
              <a:defRPr sz="1000">
                <a:solidFill>
                  <a:schemeClr val="tx1"/>
                </a:solidFill>
                <a:latin typeface="Arial" panose="020B0604020202020204" pitchFamily="34" charset="0"/>
                <a:ea typeface="MS PGothic" panose="020B0600070205080204" charset="-128"/>
              </a:defRPr>
            </a:lvl1pPr>
            <a:lvl2pPr marL="742950" indent="-285750" eaLnBrk="0" hangingPunct="0">
              <a:defRPr sz="1000">
                <a:solidFill>
                  <a:schemeClr val="tx1"/>
                </a:solidFill>
                <a:latin typeface="Arial" panose="020B0604020202020204" pitchFamily="34" charset="0"/>
                <a:ea typeface="MS PGothic" panose="020B0600070205080204" charset="-128"/>
              </a:defRPr>
            </a:lvl2pPr>
            <a:lvl3pPr marL="1143000" indent="-228600" eaLnBrk="0" hangingPunct="0">
              <a:defRPr sz="1000">
                <a:solidFill>
                  <a:schemeClr val="tx1"/>
                </a:solidFill>
                <a:latin typeface="Arial" panose="020B0604020202020204" pitchFamily="34" charset="0"/>
                <a:ea typeface="MS PGothic" panose="020B0600070205080204" charset="-128"/>
              </a:defRPr>
            </a:lvl3pPr>
            <a:lvl4pPr marL="1600200" indent="-228600" eaLnBrk="0" hangingPunct="0">
              <a:defRPr sz="1000">
                <a:solidFill>
                  <a:schemeClr val="tx1"/>
                </a:solidFill>
                <a:latin typeface="Arial" panose="020B0604020202020204" pitchFamily="34" charset="0"/>
                <a:ea typeface="MS PGothic" panose="020B0600070205080204" charset="-128"/>
              </a:defRPr>
            </a:lvl4pPr>
            <a:lvl5pPr marL="2057400" indent="-228600" eaLnBrk="0" hangingPunct="0">
              <a:defRPr sz="1000">
                <a:solidFill>
                  <a:schemeClr val="tx1"/>
                </a:solidFill>
                <a:latin typeface="Arial" panose="020B0604020202020204" pitchFamily="34" charset="0"/>
                <a:ea typeface="MS PGothic" panose="020B060007020508020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charset="-128"/>
              </a:defRPr>
            </a:lvl9pPr>
          </a:lstStyle>
          <a:p>
            <a:pPr eaLnBrk="1" hangingPunct="1">
              <a:defRPr/>
            </a:pPr>
            <a:r>
              <a:rPr lang="en-GB" altLang="en-US" sz="1335">
                <a:solidFill>
                  <a:schemeClr val="bg1"/>
                </a:solidFill>
              </a:rPr>
              <a:t>© 3GPP 2012</a:t>
            </a:r>
            <a:endParaRPr lang="en-GB" altLang="en-US" sz="1335"/>
          </a:p>
        </p:txBody>
      </p:sp>
      <p:pic>
        <p:nvPicPr>
          <p:cNvPr id="1029" name="Picture 10"/>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0098617" y="306918"/>
            <a:ext cx="1583267" cy="9207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2" name="Rectangle 16"/>
          <p:cNvSpPr>
            <a:spLocks noChangeArrowheads="1"/>
          </p:cNvSpPr>
          <p:nvPr/>
        </p:nvSpPr>
        <p:spPr bwMode="auto">
          <a:xfrm>
            <a:off x="9918701" y="6462185"/>
            <a:ext cx="1089375" cy="287309"/>
          </a:xfrm>
          <a:prstGeom prst="rect">
            <a:avLst/>
          </a:prstGeom>
          <a:noFill/>
          <a:ln>
            <a:noFill/>
          </a:ln>
        </p:spPr>
        <p:txBody>
          <a:bodyPr wrap="none" lIns="121907" tIns="60953" rIns="121907" bIns="60953">
            <a:spAutoFit/>
          </a:bodyPr>
          <a:lstStyle>
            <a:lvl1pPr eaLnBrk="0" hangingPunct="0">
              <a:defRPr sz="1000">
                <a:solidFill>
                  <a:schemeClr val="tx1"/>
                </a:solidFill>
                <a:latin typeface="Arial" panose="020B0604020202020204" pitchFamily="34" charset="0"/>
                <a:ea typeface="MS PGothic" panose="020B0600070205080204" charset="-128"/>
              </a:defRPr>
            </a:lvl1pPr>
            <a:lvl2pPr marL="742950" indent="-285750" eaLnBrk="0" hangingPunct="0">
              <a:defRPr sz="1000">
                <a:solidFill>
                  <a:schemeClr val="tx1"/>
                </a:solidFill>
                <a:latin typeface="Arial" panose="020B0604020202020204" pitchFamily="34" charset="0"/>
                <a:ea typeface="MS PGothic" panose="020B0600070205080204" charset="-128"/>
              </a:defRPr>
            </a:lvl2pPr>
            <a:lvl3pPr marL="1143000" indent="-228600" eaLnBrk="0" hangingPunct="0">
              <a:defRPr sz="1000">
                <a:solidFill>
                  <a:schemeClr val="tx1"/>
                </a:solidFill>
                <a:latin typeface="Arial" panose="020B0604020202020204" pitchFamily="34" charset="0"/>
                <a:ea typeface="MS PGothic" panose="020B0600070205080204" charset="-128"/>
              </a:defRPr>
            </a:lvl3pPr>
            <a:lvl4pPr marL="1600200" indent="-228600" eaLnBrk="0" hangingPunct="0">
              <a:defRPr sz="1000">
                <a:solidFill>
                  <a:schemeClr val="tx1"/>
                </a:solidFill>
                <a:latin typeface="Arial" panose="020B0604020202020204" pitchFamily="34" charset="0"/>
                <a:ea typeface="MS PGothic" panose="020B0600070205080204" charset="-128"/>
              </a:defRPr>
            </a:lvl4pPr>
            <a:lvl5pPr marL="2057400" indent="-228600" eaLnBrk="0" hangingPunct="0">
              <a:defRPr sz="1000">
                <a:solidFill>
                  <a:schemeClr val="tx1"/>
                </a:solidFill>
                <a:latin typeface="Arial" panose="020B0604020202020204" pitchFamily="34" charset="0"/>
                <a:ea typeface="MS PGothic" panose="020B060007020508020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charset="-128"/>
              </a:defRPr>
            </a:lvl9pPr>
          </a:lstStyle>
          <a:p>
            <a:pPr eaLnBrk="1" hangingPunct="1">
              <a:defRPr/>
            </a:pPr>
            <a:r>
              <a:rPr lang="en-GB" altLang="en-US" sz="1065" dirty="0"/>
              <a:t>© 3GPP 2022</a:t>
            </a:r>
            <a:endParaRPr lang="en-GB" altLang="en-US" sz="1065" dirty="0"/>
          </a:p>
        </p:txBody>
      </p:sp>
      <p:sp>
        <p:nvSpPr>
          <p:cNvPr id="1033" name="Oval 11"/>
          <p:cNvSpPr>
            <a:spLocks noChangeArrowheads="1"/>
          </p:cNvSpPr>
          <p:nvPr/>
        </p:nvSpPr>
        <p:spPr bwMode="auto">
          <a:xfrm>
            <a:off x="11078633" y="6364818"/>
            <a:ext cx="812800" cy="419100"/>
          </a:xfrm>
          <a:prstGeom prst="ellipse">
            <a:avLst/>
          </a:prstGeom>
          <a:solidFill>
            <a:schemeClr val="bg1">
              <a:alpha val="50195"/>
            </a:schemeClr>
          </a:solidFill>
          <a:ln>
            <a:noFill/>
          </a:ln>
        </p:spPr>
        <p:txBody>
          <a:bodyPr lIns="121907" tIns="60953" rIns="121907" bIns="60953"/>
          <a:lstStyle>
            <a:lvl1pPr>
              <a:defRPr sz="1000">
                <a:solidFill>
                  <a:schemeClr val="tx1"/>
                </a:solidFill>
                <a:latin typeface="Arial" panose="020B0604020202020204" pitchFamily="34" charset="0"/>
                <a:ea typeface="MS PGothic" panose="020B0600070205080204" charset="-128"/>
              </a:defRPr>
            </a:lvl1pPr>
            <a:lvl2pPr marL="742950" indent="-285750">
              <a:defRPr sz="1000">
                <a:solidFill>
                  <a:schemeClr val="tx1"/>
                </a:solidFill>
                <a:latin typeface="Arial" panose="020B0604020202020204" pitchFamily="34" charset="0"/>
                <a:ea typeface="MS PGothic" panose="020B0600070205080204" charset="-128"/>
              </a:defRPr>
            </a:lvl2pPr>
            <a:lvl3pPr marL="1143000" indent="-228600">
              <a:defRPr sz="1000">
                <a:solidFill>
                  <a:schemeClr val="tx1"/>
                </a:solidFill>
                <a:latin typeface="Arial" panose="020B0604020202020204" pitchFamily="34" charset="0"/>
                <a:ea typeface="MS PGothic" panose="020B0600070205080204" charset="-128"/>
              </a:defRPr>
            </a:lvl3pPr>
            <a:lvl4pPr marL="1600200" indent="-228600">
              <a:defRPr sz="1000">
                <a:solidFill>
                  <a:schemeClr val="tx1"/>
                </a:solidFill>
                <a:latin typeface="Arial" panose="020B0604020202020204" pitchFamily="34" charset="0"/>
                <a:ea typeface="MS PGothic" panose="020B0600070205080204" charset="-128"/>
              </a:defRPr>
            </a:lvl4pPr>
            <a:lvl5pPr marL="2057400" indent="-228600">
              <a:defRPr sz="1000">
                <a:solidFill>
                  <a:schemeClr val="tx1"/>
                </a:solidFill>
                <a:latin typeface="Arial" panose="020B0604020202020204" pitchFamily="34" charset="0"/>
                <a:ea typeface="MS PGothic" panose="020B060007020508020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charset="-128"/>
              </a:defRPr>
            </a:lvl9pPr>
          </a:lstStyle>
          <a:p>
            <a:pPr algn="ctr"/>
            <a:fld id="{8EC1F184-3ABE-48A6-92F0-71BE57037E0F}" type="slidenum">
              <a:rPr lang="en-GB" altLang="en-US" sz="1335" b="1"/>
            </a:fld>
            <a:endParaRPr lang="en-GB" altLang="en-US" sz="1335" b="1"/>
          </a:p>
          <a:p>
            <a:endParaRPr lang="en-GB" altLang="en-US" sz="1335"/>
          </a:p>
        </p:txBody>
      </p:sp>
    </p:spTree>
  </p:cSld>
  <p:clrMap bg1="lt1" tx1="dk1" bg2="lt2" tx2="dk2" accent1="accent1" accent2="accent2" accent3="accent3" accent4="accent4" accent5="accent5" accent6="accent6" hlink="hlink" folHlink="folHlink"/>
  <p:sldLayoutIdLst>
    <p:sldLayoutId id="2147483664" r:id="rId1"/>
    <p:sldLayoutId id="2147483665" r:id="rId2"/>
    <p:sldLayoutId id="2147483666" r:id="rId3"/>
  </p:sldLayoutIdLst>
  <p:transition spd="slow"/>
  <p:timing>
    <p:tnLst>
      <p:par>
        <p:cTn id="1" dur="indefinite" restart="never" nodeType="tmRoot"/>
      </p:par>
    </p:tnLst>
  </p:timing>
  <p:txStyles>
    <p:titleStyle>
      <a:lvl1pPr algn="ctr" rtl="0" eaLnBrk="0" fontAlgn="base" hangingPunct="0">
        <a:spcBef>
          <a:spcPct val="0"/>
        </a:spcBef>
        <a:spcAft>
          <a:spcPct val="0"/>
        </a:spcAft>
        <a:defRPr sz="4265">
          <a:solidFill>
            <a:srgbClr val="FF0000"/>
          </a:solidFill>
          <a:latin typeface="+mj-lt"/>
          <a:ea typeface="MS PGothic" panose="020B0600070205080204" charset="-128"/>
          <a:cs typeface="MS PGothic" panose="020B0600070205080204" charset="-128"/>
        </a:defRPr>
      </a:lvl1pPr>
      <a:lvl2pPr algn="ctr" rtl="0" eaLnBrk="0" fontAlgn="base" hangingPunct="0">
        <a:spcBef>
          <a:spcPct val="0"/>
        </a:spcBef>
        <a:spcAft>
          <a:spcPct val="0"/>
        </a:spcAft>
        <a:defRPr sz="4265">
          <a:solidFill>
            <a:srgbClr val="FF0000"/>
          </a:solidFill>
          <a:latin typeface="Calibri" panose="020F0502020204030204" pitchFamily="34" charset="0"/>
          <a:ea typeface="MS PGothic" panose="020B0600070205080204" charset="-128"/>
          <a:cs typeface="MS PGothic" panose="020B0600070205080204" charset="-128"/>
        </a:defRPr>
      </a:lvl2pPr>
      <a:lvl3pPr algn="ctr" rtl="0" eaLnBrk="0" fontAlgn="base" hangingPunct="0">
        <a:spcBef>
          <a:spcPct val="0"/>
        </a:spcBef>
        <a:spcAft>
          <a:spcPct val="0"/>
        </a:spcAft>
        <a:defRPr sz="4265">
          <a:solidFill>
            <a:srgbClr val="FF0000"/>
          </a:solidFill>
          <a:latin typeface="Calibri" panose="020F0502020204030204" pitchFamily="34" charset="0"/>
          <a:ea typeface="MS PGothic" panose="020B0600070205080204" charset="-128"/>
          <a:cs typeface="MS PGothic" panose="020B0600070205080204" charset="-128"/>
        </a:defRPr>
      </a:lvl3pPr>
      <a:lvl4pPr algn="ctr" rtl="0" eaLnBrk="0" fontAlgn="base" hangingPunct="0">
        <a:spcBef>
          <a:spcPct val="0"/>
        </a:spcBef>
        <a:spcAft>
          <a:spcPct val="0"/>
        </a:spcAft>
        <a:defRPr sz="4265">
          <a:solidFill>
            <a:srgbClr val="FF0000"/>
          </a:solidFill>
          <a:latin typeface="Calibri" panose="020F0502020204030204" pitchFamily="34" charset="0"/>
          <a:ea typeface="MS PGothic" panose="020B0600070205080204" charset="-128"/>
          <a:cs typeface="MS PGothic" panose="020B0600070205080204" charset="-128"/>
        </a:defRPr>
      </a:lvl4pPr>
      <a:lvl5pPr algn="ctr" rtl="0" eaLnBrk="0" fontAlgn="base" hangingPunct="0">
        <a:spcBef>
          <a:spcPct val="0"/>
        </a:spcBef>
        <a:spcAft>
          <a:spcPct val="0"/>
        </a:spcAft>
        <a:defRPr sz="4265">
          <a:solidFill>
            <a:srgbClr val="FF0000"/>
          </a:solidFill>
          <a:latin typeface="Calibri" panose="020F0502020204030204" pitchFamily="34" charset="0"/>
          <a:ea typeface="MS PGothic" panose="020B0600070205080204" charset="-128"/>
          <a:cs typeface="MS PGothic" panose="020B0600070205080204" charset="-128"/>
        </a:defRPr>
      </a:lvl5pPr>
      <a:lvl6pPr marL="609600" algn="ctr" rtl="0" eaLnBrk="0" fontAlgn="base" hangingPunct="0">
        <a:spcBef>
          <a:spcPct val="0"/>
        </a:spcBef>
        <a:spcAft>
          <a:spcPct val="0"/>
        </a:spcAft>
        <a:defRPr sz="4265">
          <a:solidFill>
            <a:srgbClr val="FF0000"/>
          </a:solidFill>
          <a:latin typeface="Calibri" panose="020F0502020204030204" pitchFamily="34" charset="0"/>
        </a:defRPr>
      </a:lvl6pPr>
      <a:lvl7pPr marL="1219200" algn="ctr" rtl="0" eaLnBrk="0" fontAlgn="base" hangingPunct="0">
        <a:spcBef>
          <a:spcPct val="0"/>
        </a:spcBef>
        <a:spcAft>
          <a:spcPct val="0"/>
        </a:spcAft>
        <a:defRPr sz="4265">
          <a:solidFill>
            <a:srgbClr val="FF0000"/>
          </a:solidFill>
          <a:latin typeface="Calibri" panose="020F0502020204030204" pitchFamily="34" charset="0"/>
        </a:defRPr>
      </a:lvl7pPr>
      <a:lvl8pPr marL="1828800" algn="ctr" rtl="0" eaLnBrk="0" fontAlgn="base" hangingPunct="0">
        <a:spcBef>
          <a:spcPct val="0"/>
        </a:spcBef>
        <a:spcAft>
          <a:spcPct val="0"/>
        </a:spcAft>
        <a:defRPr sz="4265">
          <a:solidFill>
            <a:srgbClr val="FF0000"/>
          </a:solidFill>
          <a:latin typeface="Calibri" panose="020F0502020204030204" pitchFamily="34" charset="0"/>
        </a:defRPr>
      </a:lvl8pPr>
      <a:lvl9pPr marL="2437765" algn="ctr" rtl="0" eaLnBrk="0" fontAlgn="base" hangingPunct="0">
        <a:spcBef>
          <a:spcPct val="0"/>
        </a:spcBef>
        <a:spcAft>
          <a:spcPct val="0"/>
        </a:spcAft>
        <a:defRPr sz="4265">
          <a:solidFill>
            <a:srgbClr val="FF0000"/>
          </a:solidFill>
          <a:latin typeface="Calibri" panose="020F0502020204030204" pitchFamily="34" charset="0"/>
        </a:defRPr>
      </a:lvl9pPr>
    </p:titleStyle>
    <p:bodyStyle>
      <a:lvl1pPr marL="455295" indent="-455295" algn="l" rtl="0" eaLnBrk="0" fontAlgn="base" hangingPunct="0">
        <a:spcBef>
          <a:spcPct val="20000"/>
        </a:spcBef>
        <a:spcAft>
          <a:spcPct val="0"/>
        </a:spcAft>
        <a:buBlip>
          <a:blip r:embed="rId5"/>
        </a:buBlip>
        <a:defRPr sz="3735">
          <a:solidFill>
            <a:schemeClr val="tx1"/>
          </a:solidFill>
          <a:latin typeface="+mn-lt"/>
          <a:ea typeface="MS PGothic" panose="020B0600070205080204" charset="-128"/>
          <a:cs typeface="MS PGothic" panose="020B0600070205080204" charset="-128"/>
        </a:defRPr>
      </a:lvl1pPr>
      <a:lvl2pPr marL="988695" indent="-379095" algn="l" rtl="0" eaLnBrk="0" fontAlgn="base" hangingPunct="0">
        <a:spcBef>
          <a:spcPct val="20000"/>
        </a:spcBef>
        <a:spcAft>
          <a:spcPct val="0"/>
        </a:spcAft>
        <a:buClr>
          <a:srgbClr val="C00000"/>
        </a:buClr>
        <a:buFont typeface="Arial" panose="020B0604020202020204" pitchFamily="34" charset="0"/>
        <a:buChar char="•"/>
        <a:defRPr sz="3200">
          <a:solidFill>
            <a:schemeClr val="tx1"/>
          </a:solidFill>
          <a:latin typeface="+mn-lt"/>
          <a:ea typeface="MS PGothic" panose="020B0600070205080204" charset="-128"/>
        </a:defRPr>
      </a:lvl2pPr>
      <a:lvl3pPr marL="1522095" indent="-302895" algn="l" rtl="0" eaLnBrk="0" fontAlgn="base" hangingPunct="0">
        <a:spcBef>
          <a:spcPct val="20000"/>
        </a:spcBef>
        <a:spcAft>
          <a:spcPct val="0"/>
        </a:spcAft>
        <a:buFont typeface="Arial" panose="020B0604020202020204" pitchFamily="34" charset="0"/>
        <a:buChar char="•"/>
        <a:defRPr sz="2665">
          <a:solidFill>
            <a:schemeClr val="tx1"/>
          </a:solidFill>
          <a:latin typeface="+mn-lt"/>
          <a:ea typeface="MS PGothic" panose="020B0600070205080204" charset="-128"/>
        </a:defRPr>
      </a:lvl3pPr>
      <a:lvl4pPr marL="2131695" indent="-302895" algn="l" rtl="0" eaLnBrk="0" fontAlgn="base" hangingPunct="0">
        <a:spcBef>
          <a:spcPct val="20000"/>
        </a:spcBef>
        <a:spcAft>
          <a:spcPct val="0"/>
        </a:spcAft>
        <a:buFont typeface="Arial" panose="020B0604020202020204" pitchFamily="34" charset="0"/>
        <a:buChar char="–"/>
        <a:defRPr sz="2665">
          <a:solidFill>
            <a:schemeClr val="tx1"/>
          </a:solidFill>
          <a:latin typeface="+mn-lt"/>
          <a:ea typeface="MS PGothic" panose="020B0600070205080204" charset="-128"/>
        </a:defRPr>
      </a:lvl4pPr>
      <a:lvl5pPr marL="2741295" indent="-302895" algn="l" rtl="0" eaLnBrk="0" fontAlgn="base" hangingPunct="0">
        <a:spcBef>
          <a:spcPct val="20000"/>
        </a:spcBef>
        <a:spcAft>
          <a:spcPct val="0"/>
        </a:spcAft>
        <a:buFont typeface="Arial" panose="020B0604020202020204" pitchFamily="34" charset="0"/>
        <a:buChar char="»"/>
        <a:defRPr sz="2135">
          <a:solidFill>
            <a:schemeClr val="tx1"/>
          </a:solidFill>
          <a:latin typeface="+mn-lt"/>
          <a:ea typeface="MS PGothic" panose="020B0600070205080204" charset="-128"/>
        </a:defRPr>
      </a:lvl5pPr>
      <a:lvl6pPr marL="3352165" indent="-304800" algn="l" rtl="0" eaLnBrk="0" fontAlgn="base" hangingPunct="0">
        <a:spcBef>
          <a:spcPct val="20000"/>
        </a:spcBef>
        <a:spcAft>
          <a:spcPct val="0"/>
        </a:spcAft>
        <a:buFont typeface="Arial" panose="020B0604020202020204" pitchFamily="34" charset="0"/>
        <a:buChar char="»"/>
        <a:defRPr sz="2135">
          <a:solidFill>
            <a:schemeClr val="tx1"/>
          </a:solidFill>
          <a:latin typeface="+mn-lt"/>
        </a:defRPr>
      </a:lvl6pPr>
      <a:lvl7pPr marL="3961765" indent="-304800" algn="l" rtl="0" eaLnBrk="0" fontAlgn="base" hangingPunct="0">
        <a:spcBef>
          <a:spcPct val="20000"/>
        </a:spcBef>
        <a:spcAft>
          <a:spcPct val="0"/>
        </a:spcAft>
        <a:buFont typeface="Arial" panose="020B0604020202020204" pitchFamily="34" charset="0"/>
        <a:buChar char="»"/>
        <a:defRPr sz="2135">
          <a:solidFill>
            <a:schemeClr val="tx1"/>
          </a:solidFill>
          <a:latin typeface="+mn-lt"/>
        </a:defRPr>
      </a:lvl7pPr>
      <a:lvl8pPr marL="4571365" indent="-304800" algn="l" rtl="0" eaLnBrk="0" fontAlgn="base" hangingPunct="0">
        <a:spcBef>
          <a:spcPct val="20000"/>
        </a:spcBef>
        <a:spcAft>
          <a:spcPct val="0"/>
        </a:spcAft>
        <a:buFont typeface="Arial" panose="020B0604020202020204" pitchFamily="34" charset="0"/>
        <a:buChar char="»"/>
        <a:defRPr sz="2135">
          <a:solidFill>
            <a:schemeClr val="tx1"/>
          </a:solidFill>
          <a:latin typeface="+mn-lt"/>
        </a:defRPr>
      </a:lvl8pPr>
      <a:lvl9pPr marL="5180965" indent="-304800" algn="l" rtl="0" eaLnBrk="0" fontAlgn="base" hangingPunct="0">
        <a:spcBef>
          <a:spcPct val="20000"/>
        </a:spcBef>
        <a:spcAft>
          <a:spcPct val="0"/>
        </a:spcAft>
        <a:buFont typeface="Arial" panose="020B0604020202020204" pitchFamily="34" charset="0"/>
        <a:buChar char="»"/>
        <a:defRPr sz="2135">
          <a:solidFill>
            <a:schemeClr val="tx1"/>
          </a:solidFill>
          <a:latin typeface="+mn-lt"/>
        </a:defRPr>
      </a:lvl9pPr>
    </p:bodyStyle>
    <p:otherStyle>
      <a:defPPr>
        <a:defRPr lang="en-US"/>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800" algn="l" defTabSz="1219200" rtl="0" eaLnBrk="1" latinLnBrk="0" hangingPunct="1">
        <a:defRPr sz="2400" kern="1200">
          <a:solidFill>
            <a:schemeClr val="tx1"/>
          </a:solidFill>
          <a:latin typeface="+mn-lt"/>
          <a:ea typeface="+mn-ea"/>
          <a:cs typeface="+mn-cs"/>
        </a:defRPr>
      </a:lvl4pPr>
      <a:lvl5pPr marL="2437765" algn="l" defTabSz="1219200" rtl="0" eaLnBrk="1" latinLnBrk="0" hangingPunct="1">
        <a:defRPr sz="2400" kern="1200">
          <a:solidFill>
            <a:schemeClr val="tx1"/>
          </a:solidFill>
          <a:latin typeface="+mn-lt"/>
          <a:ea typeface="+mn-ea"/>
          <a:cs typeface="+mn-cs"/>
        </a:defRPr>
      </a:lvl5pPr>
      <a:lvl6pPr marL="3047365" algn="l" defTabSz="1219200" rtl="0" eaLnBrk="1" latinLnBrk="0" hangingPunct="1">
        <a:defRPr sz="2400" kern="1200">
          <a:solidFill>
            <a:schemeClr val="tx1"/>
          </a:solidFill>
          <a:latin typeface="+mn-lt"/>
          <a:ea typeface="+mn-ea"/>
          <a:cs typeface="+mn-cs"/>
        </a:defRPr>
      </a:lvl6pPr>
      <a:lvl7pPr marL="3656965" algn="l" defTabSz="1219200" rtl="0" eaLnBrk="1" latinLnBrk="0" hangingPunct="1">
        <a:defRPr sz="2400" kern="1200">
          <a:solidFill>
            <a:schemeClr val="tx1"/>
          </a:solidFill>
          <a:latin typeface="+mn-lt"/>
          <a:ea typeface="+mn-ea"/>
          <a:cs typeface="+mn-cs"/>
        </a:defRPr>
      </a:lvl7pPr>
      <a:lvl8pPr marL="4266565" algn="l" defTabSz="1219200" rtl="0" eaLnBrk="1" latinLnBrk="0" hangingPunct="1">
        <a:defRPr sz="2400" kern="1200">
          <a:solidFill>
            <a:schemeClr val="tx1"/>
          </a:solidFill>
          <a:latin typeface="+mn-lt"/>
          <a:ea typeface="+mn-ea"/>
          <a:cs typeface="+mn-cs"/>
        </a:defRPr>
      </a:lvl8pPr>
      <a:lvl9pPr marL="4876165" algn="l" defTabSz="121920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6.xml"/><Relationship Id="rId1" Type="http://schemas.openxmlformats.org/officeDocument/2006/relationships/image" Target="../media/image7.jpeg"/></Relationships>
</file>

<file path=ppt/slides/_rels/slide2.xml.rels><?xml version="1.0" encoding="UTF-8" standalone="yes"?>
<Relationships xmlns="http://schemas.openxmlformats.org/package/2006/relationships"><Relationship Id="rId6" Type="http://schemas.openxmlformats.org/officeDocument/2006/relationships/notesSlide" Target="../notesSlides/notesSlide2.xml"/><Relationship Id="rId5" Type="http://schemas.openxmlformats.org/officeDocument/2006/relationships/slideLayout" Target="../slideLayouts/slideLayout14.xml"/><Relationship Id="rId4" Type="http://schemas.openxmlformats.org/officeDocument/2006/relationships/themeOverride" Target="../theme/themeOverride1.xml"/><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chart" Target="../charts/chart1.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themeOverride" Target="../theme/themeOverride2.xml"/><Relationship Id="rId1" Type="http://schemas.openxmlformats.org/officeDocument/2006/relationships/image" Target="../media/image10.pn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themeOverride" Target="../theme/themeOverride3.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themeOverride" Target="../theme/themeOverride4.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themeOverride" Target="../theme/themeOverride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8" name="Text Box 5"/>
          <p:cNvSpPr txBox="1">
            <a:spLocks noChangeArrowheads="1"/>
          </p:cNvSpPr>
          <p:nvPr/>
        </p:nvSpPr>
        <p:spPr bwMode="auto">
          <a:xfrm>
            <a:off x="3479800" y="3407833"/>
            <a:ext cx="6350000" cy="666786"/>
          </a:xfrm>
          <a:prstGeom prst="rect">
            <a:avLst/>
          </a:prstGeom>
          <a:noFill/>
          <a:ln>
            <a:noFill/>
          </a:ln>
        </p:spPr>
        <p:txBody>
          <a:bodyPr>
            <a:spAutoFit/>
          </a:bodyPr>
          <a:lstStyle>
            <a:lvl1pPr>
              <a:spcBef>
                <a:spcPct val="20000"/>
              </a:spcBef>
              <a:buBlip>
                <a:blip r:embed="rId1"/>
              </a:buBlip>
              <a:defRPr sz="2800">
                <a:solidFill>
                  <a:schemeClr val="tx1"/>
                </a:solidFill>
                <a:latin typeface="Calibri" panose="020F0502020204030204" pitchFamily="34" charset="0"/>
                <a:ea typeface="MS PGothic" panose="020B060007020508020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charset="-128"/>
              </a:defRPr>
            </a:lvl9pPr>
          </a:lstStyle>
          <a:p>
            <a:pPr marL="228600" indent="-228600">
              <a:spcBef>
                <a:spcPct val="0"/>
              </a:spcBef>
              <a:buFontTx/>
              <a:buChar char="-"/>
              <a:defRPr/>
            </a:pPr>
            <a:endParaRPr lang="en-GB" altLang="en-US" sz="1600" i="1" dirty="0">
              <a:latin typeface="Arial" panose="020B0604020202020204" pitchFamily="34" charset="0"/>
            </a:endParaRPr>
          </a:p>
          <a:p>
            <a:pPr marL="381000" indent="-381000">
              <a:spcBef>
                <a:spcPct val="0"/>
              </a:spcBef>
              <a:buFontTx/>
              <a:buChar char="-"/>
              <a:defRPr/>
            </a:pPr>
            <a:endParaRPr lang="en-GB" altLang="en-US" sz="2135" dirty="0">
              <a:latin typeface="Times New Roman" panose="02020603050405020304" pitchFamily="18" charset="0"/>
            </a:endParaRPr>
          </a:p>
        </p:txBody>
      </p:sp>
      <p:sp>
        <p:nvSpPr>
          <p:cNvPr id="6149" name="AutoShape 14"/>
          <p:cNvSpPr>
            <a:spLocks noChangeArrowheads="1"/>
          </p:cNvSpPr>
          <p:nvPr/>
        </p:nvSpPr>
        <p:spPr bwMode="auto">
          <a:xfrm>
            <a:off x="10585" y="6373285"/>
            <a:ext cx="8225367" cy="323849"/>
          </a:xfrm>
          <a:prstGeom prst="homePlate">
            <a:avLst>
              <a:gd name="adj" fmla="val 91600"/>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121907" tIns="60953" rIns="121907" bIns="60953" anchor="ctr"/>
          <a:lstStyle>
            <a:lvl1pPr>
              <a:spcBef>
                <a:spcPct val="20000"/>
              </a:spcBef>
              <a:buBlip>
                <a:blip r:embed="rId1"/>
              </a:buBlip>
              <a:defRPr sz="2800">
                <a:solidFill>
                  <a:schemeClr val="tx1"/>
                </a:solidFill>
                <a:latin typeface="Calibri" panose="020F0502020204030204" pitchFamily="34" charset="0"/>
                <a:ea typeface="MS PGothic" panose="020B060007020508020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charset="-128"/>
              </a:defRPr>
            </a:lvl9pPr>
          </a:lstStyle>
          <a:p>
            <a:pPr>
              <a:spcBef>
                <a:spcPct val="0"/>
              </a:spcBef>
              <a:buFontTx/>
              <a:buNone/>
            </a:pPr>
            <a:endParaRPr lang="en-US" altLang="en-US" sz="1335">
              <a:latin typeface="Arial" panose="020B0604020202020204" pitchFamily="34" charset="0"/>
            </a:endParaRPr>
          </a:p>
        </p:txBody>
      </p:sp>
      <p:sp>
        <p:nvSpPr>
          <p:cNvPr id="6150" name="TextBox 6"/>
          <p:cNvSpPr txBox="1">
            <a:spLocks noChangeArrowheads="1"/>
          </p:cNvSpPr>
          <p:nvPr/>
        </p:nvSpPr>
        <p:spPr bwMode="auto">
          <a:xfrm>
            <a:off x="19051" y="6364818"/>
            <a:ext cx="8295216" cy="385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07" tIns="60953" rIns="121907" bIns="60953" anchor="ctr"/>
          <a:lstStyle>
            <a:lvl1pPr>
              <a:spcBef>
                <a:spcPct val="20000"/>
              </a:spcBef>
              <a:buBlip>
                <a:blip r:embed="rId1"/>
              </a:buBlip>
              <a:defRPr sz="2800">
                <a:solidFill>
                  <a:schemeClr val="tx1"/>
                </a:solidFill>
                <a:latin typeface="Calibri" panose="020F0502020204030204" pitchFamily="34" charset="0"/>
                <a:ea typeface="MS PGothic" panose="020B060007020508020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charset="-128"/>
              </a:defRPr>
            </a:lvl9pPr>
          </a:lstStyle>
          <a:p>
            <a:pPr>
              <a:spcBef>
                <a:spcPct val="0"/>
              </a:spcBef>
              <a:buFontTx/>
              <a:buNone/>
            </a:pPr>
            <a:r>
              <a:rPr lang="en-GB" altLang="en-US" sz="1335" dirty="0" smtClean="0">
                <a:solidFill>
                  <a:schemeClr val="bg1"/>
                </a:solidFill>
                <a:latin typeface="Arial" panose="020B0604020202020204" pitchFamily="34" charset="0"/>
              </a:rPr>
              <a:t>S1-221073</a:t>
            </a:r>
            <a:r>
              <a:rPr lang="en-GB" altLang="en-US" sz="1065" dirty="0" smtClean="0">
                <a:solidFill>
                  <a:schemeClr val="bg1"/>
                </a:solidFill>
                <a:latin typeface="Arial" panose="020B0604020202020204" pitchFamily="34" charset="0"/>
              </a:rPr>
              <a:t>, </a:t>
            </a:r>
            <a:r>
              <a:rPr lang="en-GB" altLang="en-US" sz="1065" dirty="0">
                <a:solidFill>
                  <a:schemeClr val="bg1"/>
                </a:solidFill>
                <a:latin typeface="Arial" panose="020B0604020202020204" pitchFamily="34" charset="0"/>
              </a:rPr>
              <a:t>3GPP TSG </a:t>
            </a:r>
            <a:r>
              <a:rPr lang="en-GB" altLang="en-US" sz="1065" dirty="0" smtClean="0">
                <a:solidFill>
                  <a:schemeClr val="bg1"/>
                </a:solidFill>
                <a:latin typeface="Arial" panose="020B0604020202020204" pitchFamily="34" charset="0"/>
              </a:rPr>
              <a:t>SA1#98e</a:t>
            </a:r>
            <a:r>
              <a:rPr lang="en-GB" altLang="en-US" sz="1065" dirty="0">
                <a:solidFill>
                  <a:schemeClr val="bg1"/>
                </a:solidFill>
                <a:latin typeface="Arial" panose="020B0604020202020204" pitchFamily="34" charset="0"/>
              </a:rPr>
              <a:t>, </a:t>
            </a:r>
            <a:r>
              <a:rPr lang="en-GB" altLang="en-US" sz="1065" dirty="0" smtClean="0">
                <a:solidFill>
                  <a:schemeClr val="bg1"/>
                </a:solidFill>
                <a:latin typeface="Arial" panose="020B0604020202020204" pitchFamily="34" charset="0"/>
              </a:rPr>
              <a:t>9 </a:t>
            </a:r>
            <a:r>
              <a:rPr lang="en-GB" altLang="en-US" sz="1065" dirty="0">
                <a:solidFill>
                  <a:schemeClr val="bg1"/>
                </a:solidFill>
                <a:latin typeface="Arial" panose="020B0604020202020204" pitchFamily="34" charset="0"/>
              </a:rPr>
              <a:t>- </a:t>
            </a:r>
            <a:r>
              <a:rPr lang="en-GB" altLang="en-US" sz="1065" smtClean="0">
                <a:solidFill>
                  <a:schemeClr val="bg1"/>
                </a:solidFill>
                <a:latin typeface="Arial" panose="020B0604020202020204" pitchFamily="34" charset="0"/>
              </a:rPr>
              <a:t>19 May </a:t>
            </a:r>
            <a:r>
              <a:rPr lang="en-GB" altLang="en-US" sz="1065" dirty="0">
                <a:solidFill>
                  <a:schemeClr val="bg1"/>
                </a:solidFill>
                <a:latin typeface="Arial" panose="020B0604020202020204" pitchFamily="34" charset="0"/>
              </a:rPr>
              <a:t>2022, e-meeting</a:t>
            </a:r>
            <a:endParaRPr lang="en-GB" altLang="en-US" sz="1065" dirty="0">
              <a:solidFill>
                <a:schemeClr val="bg1"/>
              </a:solidFill>
              <a:latin typeface="Arial" panose="020B0604020202020204" pitchFamily="34" charset="0"/>
            </a:endParaRPr>
          </a:p>
        </p:txBody>
      </p:sp>
      <p:sp>
        <p:nvSpPr>
          <p:cNvPr id="8" name="副标题 2"/>
          <p:cNvSpPr>
            <a:spLocks noGrp="1"/>
          </p:cNvSpPr>
          <p:nvPr>
            <p:ph type="subTitle" idx="1"/>
          </p:nvPr>
        </p:nvSpPr>
        <p:spPr>
          <a:xfrm>
            <a:off x="1828800" y="4607404"/>
            <a:ext cx="8534400" cy="1752600"/>
          </a:xfrm>
        </p:spPr>
        <p:txBody>
          <a:bodyPr/>
          <a:lstStyle/>
          <a:p>
            <a:r>
              <a:rPr lang="en-US" altLang="zh-CN" dirty="0" smtClean="0"/>
              <a:t>China Mobile</a:t>
            </a:r>
            <a:endParaRPr lang="zh-CN" altLang="en-US" dirty="0"/>
          </a:p>
        </p:txBody>
      </p:sp>
      <p:sp>
        <p:nvSpPr>
          <p:cNvPr id="9" name="标题 1"/>
          <p:cNvSpPr txBox="1"/>
          <p:nvPr/>
        </p:nvSpPr>
        <p:spPr>
          <a:xfrm>
            <a:off x="1353312" y="2615062"/>
            <a:ext cx="10363200" cy="1470025"/>
          </a:xfrm>
          <a:prstGeom prst="rect">
            <a:avLst/>
          </a:prstGeom>
        </p:spPr>
        <p:txBody>
          <a:bodyPr/>
          <a:lstStyle>
            <a:lvl1pPr algn="ctr" rtl="0" eaLnBrk="1" fontAlgn="base" hangingPunct="1">
              <a:spcBef>
                <a:spcPct val="0"/>
              </a:spcBef>
              <a:spcAft>
                <a:spcPct val="0"/>
              </a:spcAft>
              <a:defRPr sz="4200">
                <a:solidFill>
                  <a:srgbClr val="FF0000"/>
                </a:solidFill>
                <a:latin typeface="+mj-lt"/>
                <a:ea typeface="+mj-ea"/>
                <a:cs typeface="+mj-cs"/>
              </a:defRPr>
            </a:lvl1pPr>
            <a:lvl2pPr algn="ctr" rtl="0" eaLnBrk="1" fontAlgn="base" hangingPunct="1">
              <a:spcBef>
                <a:spcPct val="0"/>
              </a:spcBef>
              <a:spcAft>
                <a:spcPct val="0"/>
              </a:spcAft>
              <a:defRPr sz="4200">
                <a:solidFill>
                  <a:srgbClr val="FF0000"/>
                </a:solidFill>
                <a:latin typeface="Calibri" panose="020F0502020204030204" pitchFamily="34" charset="0"/>
              </a:defRPr>
            </a:lvl2pPr>
            <a:lvl3pPr algn="ctr" rtl="0" eaLnBrk="1" fontAlgn="base" hangingPunct="1">
              <a:spcBef>
                <a:spcPct val="0"/>
              </a:spcBef>
              <a:spcAft>
                <a:spcPct val="0"/>
              </a:spcAft>
              <a:defRPr sz="4200">
                <a:solidFill>
                  <a:srgbClr val="FF0000"/>
                </a:solidFill>
                <a:latin typeface="Calibri" panose="020F0502020204030204" pitchFamily="34" charset="0"/>
              </a:defRPr>
            </a:lvl3pPr>
            <a:lvl4pPr algn="ctr" rtl="0" eaLnBrk="1" fontAlgn="base" hangingPunct="1">
              <a:spcBef>
                <a:spcPct val="0"/>
              </a:spcBef>
              <a:spcAft>
                <a:spcPct val="0"/>
              </a:spcAft>
              <a:defRPr sz="4200">
                <a:solidFill>
                  <a:srgbClr val="FF0000"/>
                </a:solidFill>
                <a:latin typeface="Calibri" panose="020F0502020204030204" pitchFamily="34" charset="0"/>
              </a:defRPr>
            </a:lvl4pPr>
            <a:lvl5pPr algn="ctr" rtl="0" eaLnBrk="1" fontAlgn="base" hangingPunct="1">
              <a:spcBef>
                <a:spcPct val="0"/>
              </a:spcBef>
              <a:spcAft>
                <a:spcPct val="0"/>
              </a:spcAft>
              <a:defRPr sz="4200">
                <a:solidFill>
                  <a:srgbClr val="FF0000"/>
                </a:solidFill>
                <a:latin typeface="Calibri" panose="020F0502020204030204" pitchFamily="34" charset="0"/>
              </a:defRPr>
            </a:lvl5pPr>
            <a:lvl6pPr marL="609600" algn="ctr" rtl="0" eaLnBrk="1" fontAlgn="base" hangingPunct="1">
              <a:spcBef>
                <a:spcPct val="0"/>
              </a:spcBef>
              <a:spcAft>
                <a:spcPct val="0"/>
              </a:spcAft>
              <a:defRPr sz="4265">
                <a:solidFill>
                  <a:srgbClr val="FF0000"/>
                </a:solidFill>
                <a:latin typeface="Calibri" panose="020F0502020204030204" pitchFamily="34" charset="0"/>
              </a:defRPr>
            </a:lvl6pPr>
            <a:lvl7pPr marL="1219200" algn="ctr" rtl="0" eaLnBrk="1" fontAlgn="base" hangingPunct="1">
              <a:spcBef>
                <a:spcPct val="0"/>
              </a:spcBef>
              <a:spcAft>
                <a:spcPct val="0"/>
              </a:spcAft>
              <a:defRPr sz="4265">
                <a:solidFill>
                  <a:srgbClr val="FF0000"/>
                </a:solidFill>
                <a:latin typeface="Calibri" panose="020F0502020204030204" pitchFamily="34" charset="0"/>
              </a:defRPr>
            </a:lvl7pPr>
            <a:lvl8pPr marL="1828800" algn="ctr" rtl="0" eaLnBrk="1" fontAlgn="base" hangingPunct="1">
              <a:spcBef>
                <a:spcPct val="0"/>
              </a:spcBef>
              <a:spcAft>
                <a:spcPct val="0"/>
              </a:spcAft>
              <a:defRPr sz="4265">
                <a:solidFill>
                  <a:srgbClr val="FF0000"/>
                </a:solidFill>
                <a:latin typeface="Calibri" panose="020F0502020204030204" pitchFamily="34" charset="0"/>
              </a:defRPr>
            </a:lvl8pPr>
            <a:lvl9pPr marL="2438400" algn="ctr" rtl="0" eaLnBrk="1" fontAlgn="base" hangingPunct="1">
              <a:spcBef>
                <a:spcPct val="0"/>
              </a:spcBef>
              <a:spcAft>
                <a:spcPct val="0"/>
              </a:spcAft>
              <a:defRPr sz="4265">
                <a:solidFill>
                  <a:srgbClr val="FF0000"/>
                </a:solidFill>
                <a:latin typeface="Calibri" panose="020F0502020204030204" pitchFamily="34" charset="0"/>
              </a:defRPr>
            </a:lvl9pPr>
          </a:lstStyle>
          <a:p>
            <a:r>
              <a:rPr lang="en-US" altLang="zh-CN" kern="0" dirty="0" smtClean="0"/>
              <a:t>Motivation of </a:t>
            </a:r>
            <a:r>
              <a:rPr lang="en-US" kern="0" dirty="0" smtClean="0"/>
              <a:t>D</a:t>
            </a:r>
            <a:r>
              <a:rPr kern="0" dirty="0" smtClean="0"/>
              <a:t>istributed and </a:t>
            </a:r>
            <a:r>
              <a:rPr lang="en-US" kern="0" dirty="0" smtClean="0"/>
              <a:t>A</a:t>
            </a:r>
            <a:r>
              <a:rPr kern="0" dirty="0" smtClean="0"/>
              <a:t>utonomous </a:t>
            </a:r>
            <a:r>
              <a:rPr lang="en-US" kern="0" dirty="0" smtClean="0"/>
              <a:t>N</a:t>
            </a:r>
            <a:r>
              <a:rPr kern="0" dirty="0" smtClean="0"/>
              <a:t>etwork</a:t>
            </a:r>
            <a:endParaRPr kern="0" dirty="0" smtClean="0"/>
          </a:p>
        </p:txBody>
      </p:sp>
    </p:spTree>
  </p:cSld>
  <p:clrMapOvr>
    <a:masterClrMapping/>
  </p:clrMapOvr>
  <p:transition spd="slow">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203747" y="182861"/>
            <a:ext cx="9102725" cy="943327"/>
          </a:xfrm>
        </p:spPr>
        <p:txBody>
          <a:bodyPr/>
          <a:lstStyle/>
          <a:p>
            <a:pPr algn="l"/>
            <a:r>
              <a:rPr lang="en-US" altLang="zh-CN" sz="3600" dirty="0" smtClean="0"/>
              <a:t>Motivation</a:t>
            </a:r>
            <a:endParaRPr lang="zh-CN" altLang="en-US" sz="3600" dirty="0"/>
          </a:p>
        </p:txBody>
      </p:sp>
      <p:sp>
        <p:nvSpPr>
          <p:cNvPr id="3" name="矩形 2"/>
          <p:cNvSpPr/>
          <p:nvPr/>
        </p:nvSpPr>
        <p:spPr>
          <a:xfrm>
            <a:off x="372110" y="1901190"/>
            <a:ext cx="11153775" cy="2145665"/>
          </a:xfrm>
          <a:prstGeom prst="rect">
            <a:avLst/>
          </a:prstGeom>
        </p:spPr>
        <p:txBody>
          <a:bodyPr wrap="square">
            <a:spAutoFit/>
          </a:bodyPr>
          <a:lstStyle/>
          <a:p>
            <a:pPr indent="0" hangingPunct="0">
              <a:spcAft>
                <a:spcPts val="900"/>
              </a:spcAft>
              <a:buNone/>
            </a:pPr>
            <a:r>
              <a:rPr lang="en-US" dirty="0" smtClean="0">
                <a:ea typeface="MS PGothic" panose="020B0600070205080204" charset="-128"/>
                <a:cs typeface="MS PGothic" panose="020B0600070205080204" charset="-128"/>
              </a:rPr>
              <a:t>Existing features such as mobile edge computing, network slicing, and 5G LAN, have provided support for data processing localization and network isolation in vertical industries. However, as the 5G networks continue to scale, more business scenarios are emerging in vertical industries, bringing higher demands on future networks. </a:t>
            </a:r>
            <a:endParaRPr lang="en-US" dirty="0" smtClean="0">
              <a:ea typeface="MS PGothic" panose="020B0600070205080204" charset="-128"/>
              <a:cs typeface="MS PGothic" panose="020B0600070205080204" charset="-128"/>
            </a:endParaRPr>
          </a:p>
          <a:p>
            <a:pPr indent="0" hangingPunct="0">
              <a:spcAft>
                <a:spcPts val="900"/>
              </a:spcAft>
              <a:buNone/>
            </a:pPr>
            <a:r>
              <a:rPr lang="en-US" dirty="0" smtClean="0">
                <a:solidFill>
                  <a:srgbClr val="000000"/>
                </a:solidFill>
                <a:latin typeface="+mj-lt"/>
                <a:ea typeface="MS PGothic" panose="020B0600070205080204" charset="-128"/>
                <a:cs typeface="MS PGothic" panose="020B0600070205080204" charset="-128"/>
              </a:rPr>
              <a:t>Significant growth of data traffic and localized processing needs, the continuous expansion of network scale, and the differentiated needs of industry-specific networks are driving the development of network for </a:t>
            </a:r>
            <a:r>
              <a:rPr lang="en-US" dirty="0" smtClean="0">
                <a:ea typeface="MS PGothic" panose="020B0600070205080204" charset="-128"/>
                <a:cs typeface="MS PGothic" panose="020B0600070205080204" charset="-128"/>
                <a:sym typeface="+mn-ea"/>
              </a:rPr>
              <a:t>more d</a:t>
            </a:r>
            <a:r>
              <a:rPr lang="en-US" dirty="0" smtClean="0">
                <a:ea typeface="MS PGothic" panose="020B0600070205080204" charset="-128"/>
                <a:cs typeface="MS PGothic" panose="020B0600070205080204" charset="-128"/>
                <a:sym typeface="+mn-ea"/>
              </a:rPr>
              <a:t>istributed connectivity, distributed AI capability, d</a:t>
            </a:r>
            <a:r>
              <a:rPr lang="en-US" dirty="0" smtClean="0">
                <a:ea typeface="MS PGothic" panose="020B0600070205080204" charset="-128"/>
                <a:cs typeface="MS PGothic" panose="020B0600070205080204" charset="-128"/>
                <a:sym typeface="+mn-ea"/>
              </a:rPr>
              <a:t>istributed computation capability, distributed trust mechanism, and autonomous </a:t>
            </a:r>
            <a:r>
              <a:rPr lang="en-US" dirty="0" smtClean="0">
                <a:ea typeface="MS PGothic" panose="020B0600070205080204" charset="-128"/>
                <a:cs typeface="MS PGothic" panose="020B0600070205080204" charset="-128"/>
              </a:rPr>
              <a:t>capability.</a:t>
            </a:r>
            <a:endParaRPr lang="en-US" dirty="0" smtClean="0">
              <a:solidFill>
                <a:srgbClr val="000000"/>
              </a:solidFill>
              <a:latin typeface="+mj-lt"/>
              <a:ea typeface="MS PGothic" panose="020B0600070205080204" charset="-128"/>
              <a:cs typeface="MS PGothic" panose="020B0600070205080204" charset="-128"/>
            </a:endParaRPr>
          </a:p>
        </p:txBody>
      </p:sp>
      <p:sp>
        <p:nvSpPr>
          <p:cNvPr id="4" name="标题 1"/>
          <p:cNvSpPr txBox="1"/>
          <p:nvPr/>
        </p:nvSpPr>
        <p:spPr bwMode="auto">
          <a:xfrm>
            <a:off x="371991" y="1126188"/>
            <a:ext cx="4555413" cy="775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ctr" rtl="0" eaLnBrk="1" fontAlgn="base" hangingPunct="1">
              <a:spcBef>
                <a:spcPct val="0"/>
              </a:spcBef>
              <a:spcAft>
                <a:spcPct val="0"/>
              </a:spcAft>
              <a:defRPr sz="4200">
                <a:solidFill>
                  <a:srgbClr val="FF0000"/>
                </a:solidFill>
                <a:latin typeface="+mj-lt"/>
                <a:ea typeface="+mj-ea"/>
                <a:cs typeface="+mj-cs"/>
              </a:defRPr>
            </a:lvl1pPr>
            <a:lvl2pPr algn="ctr" rtl="0" eaLnBrk="1" fontAlgn="base" hangingPunct="1">
              <a:spcBef>
                <a:spcPct val="0"/>
              </a:spcBef>
              <a:spcAft>
                <a:spcPct val="0"/>
              </a:spcAft>
              <a:defRPr sz="4200">
                <a:solidFill>
                  <a:srgbClr val="FF0000"/>
                </a:solidFill>
                <a:latin typeface="Calibri" panose="020F0502020204030204" pitchFamily="34" charset="0"/>
              </a:defRPr>
            </a:lvl2pPr>
            <a:lvl3pPr algn="ctr" rtl="0" eaLnBrk="1" fontAlgn="base" hangingPunct="1">
              <a:spcBef>
                <a:spcPct val="0"/>
              </a:spcBef>
              <a:spcAft>
                <a:spcPct val="0"/>
              </a:spcAft>
              <a:defRPr sz="4200">
                <a:solidFill>
                  <a:srgbClr val="FF0000"/>
                </a:solidFill>
                <a:latin typeface="Calibri" panose="020F0502020204030204" pitchFamily="34" charset="0"/>
              </a:defRPr>
            </a:lvl3pPr>
            <a:lvl4pPr algn="ctr" rtl="0" eaLnBrk="1" fontAlgn="base" hangingPunct="1">
              <a:spcBef>
                <a:spcPct val="0"/>
              </a:spcBef>
              <a:spcAft>
                <a:spcPct val="0"/>
              </a:spcAft>
              <a:defRPr sz="4200">
                <a:solidFill>
                  <a:srgbClr val="FF0000"/>
                </a:solidFill>
                <a:latin typeface="Calibri" panose="020F0502020204030204" pitchFamily="34" charset="0"/>
              </a:defRPr>
            </a:lvl4pPr>
            <a:lvl5pPr algn="ctr" rtl="0" eaLnBrk="1" fontAlgn="base" hangingPunct="1">
              <a:spcBef>
                <a:spcPct val="0"/>
              </a:spcBef>
              <a:spcAft>
                <a:spcPct val="0"/>
              </a:spcAft>
              <a:defRPr sz="4200">
                <a:solidFill>
                  <a:srgbClr val="FF0000"/>
                </a:solidFill>
                <a:latin typeface="Calibri" panose="020F0502020204030204" pitchFamily="34" charset="0"/>
              </a:defRPr>
            </a:lvl5pPr>
            <a:lvl6pPr marL="609600" algn="ctr" rtl="0" eaLnBrk="1" fontAlgn="base" hangingPunct="1">
              <a:spcBef>
                <a:spcPct val="0"/>
              </a:spcBef>
              <a:spcAft>
                <a:spcPct val="0"/>
              </a:spcAft>
              <a:defRPr sz="4265">
                <a:solidFill>
                  <a:srgbClr val="FF0000"/>
                </a:solidFill>
                <a:latin typeface="Calibri" panose="020F0502020204030204" pitchFamily="34" charset="0"/>
              </a:defRPr>
            </a:lvl6pPr>
            <a:lvl7pPr marL="1219200" algn="ctr" rtl="0" eaLnBrk="1" fontAlgn="base" hangingPunct="1">
              <a:spcBef>
                <a:spcPct val="0"/>
              </a:spcBef>
              <a:spcAft>
                <a:spcPct val="0"/>
              </a:spcAft>
              <a:defRPr sz="4265">
                <a:solidFill>
                  <a:srgbClr val="FF0000"/>
                </a:solidFill>
                <a:latin typeface="Calibri" panose="020F0502020204030204" pitchFamily="34" charset="0"/>
              </a:defRPr>
            </a:lvl7pPr>
            <a:lvl8pPr marL="1828800" algn="ctr" rtl="0" eaLnBrk="1" fontAlgn="base" hangingPunct="1">
              <a:spcBef>
                <a:spcPct val="0"/>
              </a:spcBef>
              <a:spcAft>
                <a:spcPct val="0"/>
              </a:spcAft>
              <a:defRPr sz="4265">
                <a:solidFill>
                  <a:srgbClr val="FF0000"/>
                </a:solidFill>
                <a:latin typeface="Calibri" panose="020F0502020204030204" pitchFamily="34" charset="0"/>
              </a:defRPr>
            </a:lvl8pPr>
            <a:lvl9pPr marL="2438400" algn="ctr" rtl="0" eaLnBrk="1" fontAlgn="base" hangingPunct="1">
              <a:spcBef>
                <a:spcPct val="0"/>
              </a:spcBef>
              <a:spcAft>
                <a:spcPct val="0"/>
              </a:spcAft>
              <a:defRPr sz="4265">
                <a:solidFill>
                  <a:srgbClr val="FF0000"/>
                </a:solidFill>
                <a:latin typeface="Calibri" panose="020F0502020204030204" pitchFamily="34" charset="0"/>
              </a:defRPr>
            </a:lvl9pPr>
          </a:lstStyle>
          <a:p>
            <a:pPr algn="l"/>
            <a:r>
              <a:rPr lang="en-US" altLang="zh-CN" sz="2800" kern="0" dirty="0" smtClean="0">
                <a:solidFill>
                  <a:schemeClr val="accent3">
                    <a:lumMod val="75000"/>
                  </a:schemeClr>
                </a:solidFill>
              </a:rPr>
              <a:t>Motivation</a:t>
            </a:r>
            <a:endParaRPr lang="zh-CN" altLang="en-US" sz="2800" kern="0" dirty="0">
              <a:solidFill>
                <a:schemeClr val="accent3">
                  <a:lumMod val="75000"/>
                </a:schemeClr>
              </a:solidFill>
            </a:endParaRPr>
          </a:p>
        </p:txBody>
      </p:sp>
      <p:pic>
        <p:nvPicPr>
          <p:cNvPr id="30" name="图片 29"/>
          <p:cNvPicPr>
            <a:picLocks noChangeAspect="1"/>
          </p:cNvPicPr>
          <p:nvPr/>
        </p:nvPicPr>
        <p:blipFill>
          <a:blip r:embed="rId2"/>
          <a:stretch>
            <a:fillRect/>
          </a:stretch>
        </p:blipFill>
        <p:spPr>
          <a:xfrm>
            <a:off x="516701" y="4024631"/>
            <a:ext cx="3157596" cy="2093776"/>
          </a:xfrm>
          <a:prstGeom prst="rect">
            <a:avLst/>
          </a:prstGeom>
        </p:spPr>
      </p:pic>
      <p:sp>
        <p:nvSpPr>
          <p:cNvPr id="5" name="文本框 4"/>
          <p:cNvSpPr txBox="1"/>
          <p:nvPr/>
        </p:nvSpPr>
        <p:spPr>
          <a:xfrm>
            <a:off x="908685" y="6118225"/>
            <a:ext cx="2670810" cy="368300"/>
          </a:xfrm>
          <a:prstGeom prst="rect">
            <a:avLst/>
          </a:prstGeom>
          <a:noFill/>
        </p:spPr>
        <p:txBody>
          <a:bodyPr wrap="square" rtlCol="0">
            <a:spAutoFit/>
          </a:bodyPr>
          <a:p>
            <a:r>
              <a:rPr lang="en-US" altLang="zh-CN"/>
              <a:t>data volume increasing</a:t>
            </a:r>
            <a:endParaRPr lang="en-US" altLang="zh-CN"/>
          </a:p>
        </p:txBody>
      </p:sp>
      <p:graphicFrame>
        <p:nvGraphicFramePr>
          <p:cNvPr id="19" name="图表 18"/>
          <p:cNvGraphicFramePr/>
          <p:nvPr/>
        </p:nvGraphicFramePr>
        <p:xfrm>
          <a:off x="4594860" y="4284345"/>
          <a:ext cx="2987675" cy="1833245"/>
        </p:xfrm>
        <a:graphic>
          <a:graphicData uri="http://schemas.openxmlformats.org/drawingml/2006/chart">
            <c:chart xmlns:c="http://schemas.openxmlformats.org/drawingml/2006/chart" xmlns:r="http://schemas.openxmlformats.org/officeDocument/2006/relationships" r:id="rId1"/>
          </a:graphicData>
        </a:graphic>
      </p:graphicFrame>
      <p:sp>
        <p:nvSpPr>
          <p:cNvPr id="6" name="文本框 5"/>
          <p:cNvSpPr txBox="1"/>
          <p:nvPr/>
        </p:nvSpPr>
        <p:spPr>
          <a:xfrm>
            <a:off x="4760595" y="6234430"/>
            <a:ext cx="2670810" cy="368300"/>
          </a:xfrm>
          <a:prstGeom prst="rect">
            <a:avLst/>
          </a:prstGeom>
          <a:noFill/>
        </p:spPr>
        <p:txBody>
          <a:bodyPr wrap="square" rtlCol="0">
            <a:spAutoFit/>
          </a:bodyPr>
          <a:p>
            <a:r>
              <a:rPr lang="en-US" altLang="zh-CN"/>
              <a:t>network scale increasing </a:t>
            </a:r>
            <a:endParaRPr lang="en-US" altLang="zh-CN"/>
          </a:p>
        </p:txBody>
      </p:sp>
      <p:pic>
        <p:nvPicPr>
          <p:cNvPr id="18" name="图片 17" descr="微信图片_20220609002926"/>
          <p:cNvPicPr>
            <a:picLocks noChangeAspect="1"/>
          </p:cNvPicPr>
          <p:nvPr/>
        </p:nvPicPr>
        <p:blipFill>
          <a:blip r:embed="rId3"/>
          <a:stretch>
            <a:fillRect/>
          </a:stretch>
        </p:blipFill>
        <p:spPr>
          <a:xfrm>
            <a:off x="8328025" y="4156075"/>
            <a:ext cx="3197860" cy="2113915"/>
          </a:xfrm>
          <a:prstGeom prst="rect">
            <a:avLst/>
          </a:prstGeom>
        </p:spPr>
      </p:pic>
      <p:sp>
        <p:nvSpPr>
          <p:cNvPr id="7" name="文本框 6"/>
          <p:cNvSpPr txBox="1"/>
          <p:nvPr/>
        </p:nvSpPr>
        <p:spPr>
          <a:xfrm>
            <a:off x="6761480" y="5652135"/>
            <a:ext cx="537845" cy="298450"/>
          </a:xfrm>
          <a:prstGeom prst="rect">
            <a:avLst/>
          </a:prstGeom>
          <a:solidFill>
            <a:schemeClr val="bg1"/>
          </a:solidFill>
        </p:spPr>
        <p:txBody>
          <a:bodyPr wrap="square" rtlCol="0">
            <a:noAutofit/>
          </a:bodyPr>
          <a:p>
            <a:pPr algn="ctr"/>
            <a:r>
              <a:rPr lang="en-US" altLang="zh-CN" sz="600">
                <a:latin typeface="Arial" panose="020B0604020202020204" pitchFamily="34" charset="0"/>
                <a:ea typeface="+mj-ea"/>
                <a:cs typeface="Arial" panose="020B0604020202020204" pitchFamily="34" charset="0"/>
              </a:rPr>
              <a:t>API</a:t>
            </a:r>
            <a:endParaRPr lang="en-US" altLang="zh-CN" sz="600">
              <a:latin typeface="Arial" panose="020B0604020202020204" pitchFamily="34" charset="0"/>
              <a:ea typeface="+mj-ea"/>
              <a:cs typeface="Arial" panose="020B0604020202020204" pitchFamily="34" charset="0"/>
            </a:endParaRPr>
          </a:p>
        </p:txBody>
      </p:sp>
      <p:sp>
        <p:nvSpPr>
          <p:cNvPr id="8" name="文本框 7"/>
          <p:cNvSpPr txBox="1"/>
          <p:nvPr/>
        </p:nvSpPr>
        <p:spPr>
          <a:xfrm>
            <a:off x="9310370" y="4302125"/>
            <a:ext cx="2206625" cy="245110"/>
          </a:xfrm>
          <a:prstGeom prst="rect">
            <a:avLst/>
          </a:prstGeom>
          <a:solidFill>
            <a:srgbClr val="EDF7FD"/>
          </a:solidFill>
        </p:spPr>
        <p:txBody>
          <a:bodyPr wrap="square" rtlCol="0">
            <a:spAutoFit/>
          </a:bodyPr>
          <a:p>
            <a:pPr algn="l"/>
            <a:r>
              <a:rPr lang="en-US" altLang="zh-CN" sz="1000" b="1">
                <a:latin typeface="Arial" panose="020B0604020202020204" pitchFamily="34" charset="0"/>
                <a:cs typeface="Arial" panose="020B0604020202020204" pitchFamily="34" charset="0"/>
              </a:rPr>
              <a:t>Global market on private network</a:t>
            </a:r>
            <a:endParaRPr lang="en-US" altLang="zh-CN" sz="1000" b="1">
              <a:latin typeface="Arial" panose="020B0604020202020204" pitchFamily="34" charset="0"/>
              <a:cs typeface="Arial" panose="020B0604020202020204" pitchFamily="34" charset="0"/>
            </a:endParaRPr>
          </a:p>
        </p:txBody>
      </p:sp>
      <p:sp>
        <p:nvSpPr>
          <p:cNvPr id="9" name="文本框 8"/>
          <p:cNvSpPr txBox="1"/>
          <p:nvPr/>
        </p:nvSpPr>
        <p:spPr>
          <a:xfrm>
            <a:off x="9306560" y="4547235"/>
            <a:ext cx="758190" cy="193040"/>
          </a:xfrm>
          <a:prstGeom prst="rect">
            <a:avLst/>
          </a:prstGeom>
          <a:solidFill>
            <a:srgbClr val="EDF7FD"/>
          </a:solidFill>
        </p:spPr>
        <p:txBody>
          <a:bodyPr wrap="square" rtlCol="0" anchor="t">
            <a:noAutofit/>
          </a:bodyPr>
          <a:p>
            <a:pPr lvl="0" algn="l">
              <a:buClrTx/>
              <a:buSzTx/>
              <a:buFontTx/>
            </a:pPr>
            <a:r>
              <a:rPr lang="en-US" altLang="zh-CN" sz="700" b="1">
                <a:latin typeface="Arial" panose="020B0604020202020204" pitchFamily="34" charset="0"/>
                <a:cs typeface="Arial" panose="020B0604020202020204" pitchFamily="34" charset="0"/>
                <a:sym typeface="+mn-ea"/>
              </a:rPr>
              <a:t>market size</a:t>
            </a:r>
            <a:endParaRPr lang="en-US" altLang="zh-CN" sz="700" b="1">
              <a:latin typeface="Arial" panose="020B0604020202020204" pitchFamily="34" charset="0"/>
              <a:cs typeface="Arial" panose="020B0604020202020204" pitchFamily="34" charset="0"/>
              <a:sym typeface="+mn-ea"/>
            </a:endParaRPr>
          </a:p>
        </p:txBody>
      </p:sp>
      <p:sp>
        <p:nvSpPr>
          <p:cNvPr id="10" name="文本框 9"/>
          <p:cNvSpPr txBox="1"/>
          <p:nvPr/>
        </p:nvSpPr>
        <p:spPr>
          <a:xfrm>
            <a:off x="10405745" y="4547235"/>
            <a:ext cx="758190" cy="193040"/>
          </a:xfrm>
          <a:prstGeom prst="rect">
            <a:avLst/>
          </a:prstGeom>
          <a:solidFill>
            <a:srgbClr val="EDF7FD"/>
          </a:solidFill>
        </p:spPr>
        <p:txBody>
          <a:bodyPr wrap="square" rtlCol="0" anchor="t">
            <a:noAutofit/>
          </a:bodyPr>
          <a:p>
            <a:pPr lvl="0" algn="l">
              <a:buClrTx/>
              <a:buSzTx/>
              <a:buFontTx/>
            </a:pPr>
            <a:r>
              <a:rPr lang="en-US" altLang="zh-CN" sz="700" b="1">
                <a:latin typeface="Arial" panose="020B0604020202020204" pitchFamily="34" charset="0"/>
                <a:cs typeface="Arial" panose="020B0604020202020204" pitchFamily="34" charset="0"/>
                <a:sym typeface="+mn-ea"/>
              </a:rPr>
              <a:t>increasing rate</a:t>
            </a:r>
            <a:endParaRPr lang="en-US" altLang="zh-CN" sz="700" b="1">
              <a:latin typeface="Arial" panose="020B0604020202020204" pitchFamily="34" charset="0"/>
              <a:cs typeface="Arial" panose="020B0604020202020204" pitchFamily="34" charset="0"/>
              <a:sym typeface="+mn-ea"/>
            </a:endParaRPr>
          </a:p>
        </p:txBody>
      </p:sp>
      <p:sp>
        <p:nvSpPr>
          <p:cNvPr id="11" name="文本框 10"/>
          <p:cNvSpPr txBox="1"/>
          <p:nvPr/>
        </p:nvSpPr>
        <p:spPr>
          <a:xfrm>
            <a:off x="8612505" y="6269990"/>
            <a:ext cx="2670810" cy="368300"/>
          </a:xfrm>
          <a:prstGeom prst="rect">
            <a:avLst/>
          </a:prstGeom>
          <a:noFill/>
        </p:spPr>
        <p:txBody>
          <a:bodyPr wrap="square" rtlCol="0">
            <a:spAutoFit/>
          </a:bodyPr>
          <a:p>
            <a:r>
              <a:rPr lang="en-US" altLang="zh-CN"/>
              <a:t>private network increasing </a:t>
            </a:r>
            <a:endParaRPr lang="en-US" altLang="zh-CN"/>
          </a:p>
        </p:txBody>
      </p:sp>
    </p:spTree>
  </p:cSld>
  <p:clrMapOvr>
    <a:overrideClrMapping bg1="lt1" tx1="dk1" bg2="lt2" tx2="dk2" accent1="accent1" accent2="accent2" accent3="accent3" accent4="accent4" accent5="accent5" accent6="accent6" hlink="hlink" folHlink="folHlink"/>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标题 1"/>
          <p:cNvSpPr txBox="1"/>
          <p:nvPr/>
        </p:nvSpPr>
        <p:spPr bwMode="auto">
          <a:xfrm>
            <a:off x="210484" y="105563"/>
            <a:ext cx="8987444"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ctr" rtl="0" eaLnBrk="1" fontAlgn="base" hangingPunct="1">
              <a:spcBef>
                <a:spcPct val="0"/>
              </a:spcBef>
              <a:spcAft>
                <a:spcPct val="0"/>
              </a:spcAft>
              <a:defRPr sz="4200">
                <a:solidFill>
                  <a:srgbClr val="FF0000"/>
                </a:solidFill>
                <a:latin typeface="+mj-lt"/>
                <a:ea typeface="+mj-ea"/>
                <a:cs typeface="+mj-cs"/>
              </a:defRPr>
            </a:lvl1pPr>
            <a:lvl2pPr algn="ctr" rtl="0" eaLnBrk="1" fontAlgn="base" hangingPunct="1">
              <a:spcBef>
                <a:spcPct val="0"/>
              </a:spcBef>
              <a:spcAft>
                <a:spcPct val="0"/>
              </a:spcAft>
              <a:defRPr sz="4200">
                <a:solidFill>
                  <a:srgbClr val="FF0000"/>
                </a:solidFill>
                <a:latin typeface="Calibri" panose="020F0502020204030204" pitchFamily="34" charset="0"/>
              </a:defRPr>
            </a:lvl2pPr>
            <a:lvl3pPr algn="ctr" rtl="0" eaLnBrk="1" fontAlgn="base" hangingPunct="1">
              <a:spcBef>
                <a:spcPct val="0"/>
              </a:spcBef>
              <a:spcAft>
                <a:spcPct val="0"/>
              </a:spcAft>
              <a:defRPr sz="4200">
                <a:solidFill>
                  <a:srgbClr val="FF0000"/>
                </a:solidFill>
                <a:latin typeface="Calibri" panose="020F0502020204030204" pitchFamily="34" charset="0"/>
              </a:defRPr>
            </a:lvl3pPr>
            <a:lvl4pPr algn="ctr" rtl="0" eaLnBrk="1" fontAlgn="base" hangingPunct="1">
              <a:spcBef>
                <a:spcPct val="0"/>
              </a:spcBef>
              <a:spcAft>
                <a:spcPct val="0"/>
              </a:spcAft>
              <a:defRPr sz="4200">
                <a:solidFill>
                  <a:srgbClr val="FF0000"/>
                </a:solidFill>
                <a:latin typeface="Calibri" panose="020F0502020204030204" pitchFamily="34" charset="0"/>
              </a:defRPr>
            </a:lvl4pPr>
            <a:lvl5pPr algn="ctr" rtl="0" eaLnBrk="1" fontAlgn="base" hangingPunct="1">
              <a:spcBef>
                <a:spcPct val="0"/>
              </a:spcBef>
              <a:spcAft>
                <a:spcPct val="0"/>
              </a:spcAft>
              <a:defRPr sz="4200">
                <a:solidFill>
                  <a:srgbClr val="FF0000"/>
                </a:solidFill>
                <a:latin typeface="Calibri" panose="020F0502020204030204" pitchFamily="34" charset="0"/>
              </a:defRPr>
            </a:lvl5pPr>
            <a:lvl6pPr marL="609600" algn="ctr" rtl="0" eaLnBrk="1" fontAlgn="base" hangingPunct="1">
              <a:spcBef>
                <a:spcPct val="0"/>
              </a:spcBef>
              <a:spcAft>
                <a:spcPct val="0"/>
              </a:spcAft>
              <a:defRPr sz="4265">
                <a:solidFill>
                  <a:srgbClr val="FF0000"/>
                </a:solidFill>
                <a:latin typeface="Calibri" panose="020F0502020204030204" pitchFamily="34" charset="0"/>
              </a:defRPr>
            </a:lvl6pPr>
            <a:lvl7pPr marL="1219200" algn="ctr" rtl="0" eaLnBrk="1" fontAlgn="base" hangingPunct="1">
              <a:spcBef>
                <a:spcPct val="0"/>
              </a:spcBef>
              <a:spcAft>
                <a:spcPct val="0"/>
              </a:spcAft>
              <a:defRPr sz="4265">
                <a:solidFill>
                  <a:srgbClr val="FF0000"/>
                </a:solidFill>
                <a:latin typeface="Calibri" panose="020F0502020204030204" pitchFamily="34" charset="0"/>
              </a:defRPr>
            </a:lvl7pPr>
            <a:lvl8pPr marL="1828800" algn="ctr" rtl="0" eaLnBrk="1" fontAlgn="base" hangingPunct="1">
              <a:spcBef>
                <a:spcPct val="0"/>
              </a:spcBef>
              <a:spcAft>
                <a:spcPct val="0"/>
              </a:spcAft>
              <a:defRPr sz="4265">
                <a:solidFill>
                  <a:srgbClr val="FF0000"/>
                </a:solidFill>
                <a:latin typeface="Calibri" panose="020F0502020204030204" pitchFamily="34" charset="0"/>
              </a:defRPr>
            </a:lvl8pPr>
            <a:lvl9pPr marL="2438400" algn="ctr" rtl="0" eaLnBrk="1" fontAlgn="base" hangingPunct="1">
              <a:spcBef>
                <a:spcPct val="0"/>
              </a:spcBef>
              <a:spcAft>
                <a:spcPct val="0"/>
              </a:spcAft>
              <a:defRPr sz="4265">
                <a:solidFill>
                  <a:srgbClr val="FF0000"/>
                </a:solidFill>
                <a:latin typeface="Calibri" panose="020F0502020204030204" pitchFamily="34" charset="0"/>
              </a:defRPr>
            </a:lvl9pPr>
          </a:lstStyle>
          <a:p>
            <a:pPr algn="l"/>
            <a:r>
              <a:rPr lang="en-US" altLang="zh-CN" sz="2400" b="1" kern="0" dirty="0" smtClean="0"/>
              <a:t>Use case 1: </a:t>
            </a:r>
            <a:r>
              <a:rPr lang="en-US" altLang="zh-CN" sz="2400" b="1" kern="0" dirty="0"/>
              <a:t>local autonomous network in </a:t>
            </a:r>
            <a:r>
              <a:rPr lang="en-US" altLang="zh-CN" sz="2400" b="1" kern="0" dirty="0">
                <a:sym typeface="+mn-ea"/>
              </a:rPr>
              <a:t>c</a:t>
            </a:r>
            <a:r>
              <a:rPr lang="en-US" altLang="zh-CN" sz="2400" b="1" kern="0" dirty="0">
                <a:sym typeface="+mn-ea"/>
              </a:rPr>
              <a:t>oal mining</a:t>
            </a:r>
            <a:endParaRPr lang="en-US" altLang="zh-CN" sz="2400" b="1" kern="0" dirty="0"/>
          </a:p>
        </p:txBody>
      </p:sp>
      <p:sp>
        <p:nvSpPr>
          <p:cNvPr id="44" name="矩形 43"/>
          <p:cNvSpPr/>
          <p:nvPr/>
        </p:nvSpPr>
        <p:spPr>
          <a:xfrm>
            <a:off x="5291455" y="1972945"/>
            <a:ext cx="6693535" cy="3253740"/>
          </a:xfrm>
          <a:prstGeom prst="rect">
            <a:avLst/>
          </a:prstGeom>
        </p:spPr>
        <p:txBody>
          <a:bodyPr wrap="square">
            <a:spAutoFit/>
          </a:bodyPr>
          <a:lstStyle/>
          <a:p>
            <a:pPr marL="285750" lvl="1" indent="-285750" hangingPunct="0">
              <a:spcAft>
                <a:spcPts val="900"/>
              </a:spcAft>
              <a:buFont typeface="Arial" panose="020B0604020202020204" pitchFamily="34" charset="0"/>
              <a:buChar char="•"/>
            </a:pPr>
            <a:r>
              <a:rPr lang="en-US" altLang="zh-CN" dirty="0">
                <a:solidFill>
                  <a:srgbClr val="000000"/>
                </a:solidFill>
                <a:ea typeface="等线" panose="02010600030101010101" pitchFamily="2" charset="-122"/>
                <a:cs typeface="Times New Roman" panose="02020603050405020304" pitchFamily="18" charset="0"/>
              </a:rPr>
              <a:t>Coal mining companies require extreme reliability. Not only must data processing be done locally, but end-to-end control must also be completed locally within a specific time-frame. These networks are often located in very remote areas, some even several kilometers underground, under harsh environmental conditions, where issues like landslides and falling rocks can damage fiber optic cables between network elements.</a:t>
            </a:r>
            <a:endParaRPr lang="en-US" altLang="zh-CN" dirty="0">
              <a:solidFill>
                <a:srgbClr val="000000"/>
              </a:solidFill>
              <a:ea typeface="等线" panose="02010600030101010101" pitchFamily="2" charset="-122"/>
              <a:cs typeface="Times New Roman" panose="02020603050405020304" pitchFamily="18" charset="0"/>
            </a:endParaRPr>
          </a:p>
          <a:p>
            <a:pPr marL="285750" lvl="1" indent="-285750" hangingPunct="0">
              <a:spcAft>
                <a:spcPts val="900"/>
              </a:spcAft>
              <a:buFont typeface="Arial" panose="020B0604020202020204" pitchFamily="34" charset="0"/>
              <a:buChar char="•"/>
            </a:pPr>
            <a:r>
              <a:rPr lang="en-US" altLang="zh-CN" dirty="0">
                <a:solidFill>
                  <a:srgbClr val="000000"/>
                </a:solidFill>
                <a:ea typeface="等线" panose="02010600030101010101" pitchFamily="2" charset="-122"/>
                <a:cs typeface="Times New Roman" panose="02020603050405020304" pitchFamily="18" charset="0"/>
              </a:rPr>
              <a:t>In such scenarios, the network needs to provide access, mobility, and data processing services for users in the mining area within a specific time-frame. It needs to be </a:t>
            </a:r>
            <a:r>
              <a:rPr lang="en-US" altLang="zh-CN" b="1" dirty="0">
                <a:solidFill>
                  <a:srgbClr val="000000"/>
                </a:solidFill>
                <a:ea typeface="等线" panose="02010600030101010101" pitchFamily="2" charset="-122"/>
                <a:cs typeface="Times New Roman" panose="02020603050405020304" pitchFamily="18" charset="0"/>
              </a:rPr>
              <a:t>autonomous</a:t>
            </a:r>
            <a:r>
              <a:rPr lang="en-US" altLang="zh-CN" dirty="0">
                <a:solidFill>
                  <a:srgbClr val="000000"/>
                </a:solidFill>
                <a:ea typeface="等线" panose="02010600030101010101" pitchFamily="2" charset="-122"/>
                <a:cs typeface="Times New Roman" panose="02020603050405020304" pitchFamily="18" charset="0"/>
              </a:rPr>
              <a:t>, with </a:t>
            </a:r>
            <a:r>
              <a:rPr lang="en-US" altLang="zh-CN" b="1" dirty="0">
                <a:solidFill>
                  <a:srgbClr val="000000"/>
                </a:solidFill>
                <a:ea typeface="等线" panose="02010600030101010101" pitchFamily="2" charset="-122"/>
                <a:cs typeface="Times New Roman" panose="02020603050405020304" pitchFamily="18" charset="0"/>
              </a:rPr>
              <a:t>distributed and independent data and control planes</a:t>
            </a:r>
            <a:r>
              <a:rPr lang="en-US" altLang="zh-CN" dirty="0">
                <a:solidFill>
                  <a:srgbClr val="000000"/>
                </a:solidFill>
                <a:ea typeface="等线" panose="02010600030101010101" pitchFamily="2" charset="-122"/>
                <a:cs typeface="Times New Roman" panose="02020603050405020304" pitchFamily="18" charset="0"/>
              </a:rPr>
              <a:t>.</a:t>
            </a:r>
            <a:endParaRPr lang="en-US" altLang="zh-CN" dirty="0">
              <a:solidFill>
                <a:srgbClr val="000000"/>
              </a:solidFill>
              <a:ea typeface="等线" panose="02010600030101010101" pitchFamily="2" charset="-122"/>
              <a:cs typeface="Times New Roman" panose="02020603050405020304" pitchFamily="18" charset="0"/>
            </a:endParaRPr>
          </a:p>
        </p:txBody>
      </p:sp>
      <p:pic>
        <p:nvPicPr>
          <p:cNvPr id="100" name="图片 99"/>
          <p:cNvPicPr/>
          <p:nvPr/>
        </p:nvPicPr>
        <p:blipFill>
          <a:blip r:embed="rId1"/>
          <a:srcRect l="14426"/>
          <a:stretch>
            <a:fillRect/>
          </a:stretch>
        </p:blipFill>
        <p:spPr>
          <a:xfrm>
            <a:off x="598170" y="2082165"/>
            <a:ext cx="4373245" cy="2867660"/>
          </a:xfrm>
          <a:prstGeom prst="rect">
            <a:avLst/>
          </a:prstGeom>
          <a:noFill/>
          <a:ln w="9525">
            <a:noFill/>
          </a:ln>
        </p:spPr>
      </p:pic>
    </p:spTree>
  </p:cSld>
  <p:clrMapOvr>
    <a:overrideClrMapping bg1="lt1" tx1="dk1" bg2="lt2" tx2="dk2" accent1="accent1" accent2="accent2" accent3="accent3" accent4="accent4" accent5="accent5" accent6="accent6" hlink="hlink" folHlink="folHlink"/>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标题 1"/>
          <p:cNvSpPr txBox="1"/>
          <p:nvPr/>
        </p:nvSpPr>
        <p:spPr bwMode="auto">
          <a:xfrm>
            <a:off x="210484" y="105563"/>
            <a:ext cx="8987444"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ctr" rtl="0" eaLnBrk="1" fontAlgn="base" hangingPunct="1">
              <a:spcBef>
                <a:spcPct val="0"/>
              </a:spcBef>
              <a:spcAft>
                <a:spcPct val="0"/>
              </a:spcAft>
              <a:defRPr sz="4200">
                <a:solidFill>
                  <a:srgbClr val="FF0000"/>
                </a:solidFill>
                <a:latin typeface="+mj-lt"/>
                <a:ea typeface="+mj-ea"/>
                <a:cs typeface="+mj-cs"/>
              </a:defRPr>
            </a:lvl1pPr>
            <a:lvl2pPr algn="ctr" rtl="0" eaLnBrk="1" fontAlgn="base" hangingPunct="1">
              <a:spcBef>
                <a:spcPct val="0"/>
              </a:spcBef>
              <a:spcAft>
                <a:spcPct val="0"/>
              </a:spcAft>
              <a:defRPr sz="4200">
                <a:solidFill>
                  <a:srgbClr val="FF0000"/>
                </a:solidFill>
                <a:latin typeface="Calibri" panose="020F0502020204030204" pitchFamily="34" charset="0"/>
              </a:defRPr>
            </a:lvl2pPr>
            <a:lvl3pPr algn="ctr" rtl="0" eaLnBrk="1" fontAlgn="base" hangingPunct="1">
              <a:spcBef>
                <a:spcPct val="0"/>
              </a:spcBef>
              <a:spcAft>
                <a:spcPct val="0"/>
              </a:spcAft>
              <a:defRPr sz="4200">
                <a:solidFill>
                  <a:srgbClr val="FF0000"/>
                </a:solidFill>
                <a:latin typeface="Calibri" panose="020F0502020204030204" pitchFamily="34" charset="0"/>
              </a:defRPr>
            </a:lvl3pPr>
            <a:lvl4pPr algn="ctr" rtl="0" eaLnBrk="1" fontAlgn="base" hangingPunct="1">
              <a:spcBef>
                <a:spcPct val="0"/>
              </a:spcBef>
              <a:spcAft>
                <a:spcPct val="0"/>
              </a:spcAft>
              <a:defRPr sz="4200">
                <a:solidFill>
                  <a:srgbClr val="FF0000"/>
                </a:solidFill>
                <a:latin typeface="Calibri" panose="020F0502020204030204" pitchFamily="34" charset="0"/>
              </a:defRPr>
            </a:lvl4pPr>
            <a:lvl5pPr algn="ctr" rtl="0" eaLnBrk="1" fontAlgn="base" hangingPunct="1">
              <a:spcBef>
                <a:spcPct val="0"/>
              </a:spcBef>
              <a:spcAft>
                <a:spcPct val="0"/>
              </a:spcAft>
              <a:defRPr sz="4200">
                <a:solidFill>
                  <a:srgbClr val="FF0000"/>
                </a:solidFill>
                <a:latin typeface="Calibri" panose="020F0502020204030204" pitchFamily="34" charset="0"/>
              </a:defRPr>
            </a:lvl5pPr>
            <a:lvl6pPr marL="609600" algn="ctr" rtl="0" eaLnBrk="1" fontAlgn="base" hangingPunct="1">
              <a:spcBef>
                <a:spcPct val="0"/>
              </a:spcBef>
              <a:spcAft>
                <a:spcPct val="0"/>
              </a:spcAft>
              <a:defRPr sz="4265">
                <a:solidFill>
                  <a:srgbClr val="FF0000"/>
                </a:solidFill>
                <a:latin typeface="Calibri" panose="020F0502020204030204" pitchFamily="34" charset="0"/>
              </a:defRPr>
            </a:lvl6pPr>
            <a:lvl7pPr marL="1219200" algn="ctr" rtl="0" eaLnBrk="1" fontAlgn="base" hangingPunct="1">
              <a:spcBef>
                <a:spcPct val="0"/>
              </a:spcBef>
              <a:spcAft>
                <a:spcPct val="0"/>
              </a:spcAft>
              <a:defRPr sz="4265">
                <a:solidFill>
                  <a:srgbClr val="FF0000"/>
                </a:solidFill>
                <a:latin typeface="Calibri" panose="020F0502020204030204" pitchFamily="34" charset="0"/>
              </a:defRPr>
            </a:lvl7pPr>
            <a:lvl8pPr marL="1828800" algn="ctr" rtl="0" eaLnBrk="1" fontAlgn="base" hangingPunct="1">
              <a:spcBef>
                <a:spcPct val="0"/>
              </a:spcBef>
              <a:spcAft>
                <a:spcPct val="0"/>
              </a:spcAft>
              <a:defRPr sz="4265">
                <a:solidFill>
                  <a:srgbClr val="FF0000"/>
                </a:solidFill>
                <a:latin typeface="Calibri" panose="020F0502020204030204" pitchFamily="34" charset="0"/>
              </a:defRPr>
            </a:lvl8pPr>
            <a:lvl9pPr marL="2438400" algn="ctr" rtl="0" eaLnBrk="1" fontAlgn="base" hangingPunct="1">
              <a:spcBef>
                <a:spcPct val="0"/>
              </a:spcBef>
              <a:spcAft>
                <a:spcPct val="0"/>
              </a:spcAft>
              <a:defRPr sz="4265">
                <a:solidFill>
                  <a:srgbClr val="FF0000"/>
                </a:solidFill>
                <a:latin typeface="Calibri" panose="020F0502020204030204" pitchFamily="34" charset="0"/>
              </a:defRPr>
            </a:lvl9pPr>
          </a:lstStyle>
          <a:p>
            <a:pPr algn="l"/>
            <a:r>
              <a:rPr lang="en-US" altLang="zh-CN" sz="2400" b="1" kern="0" dirty="0" smtClean="0"/>
              <a:t>Use case 2: </a:t>
            </a:r>
            <a:r>
              <a:rPr lang="en-US" altLang="zh-CN" sz="2400" b="1" kern="0" dirty="0"/>
              <a:t>local autonomous network in </a:t>
            </a:r>
            <a:r>
              <a:rPr lang="en-US" altLang="zh-CN" sz="2400" b="1" kern="0" dirty="0">
                <a:sym typeface="+mn-ea"/>
              </a:rPr>
              <a:t>other areas</a:t>
            </a:r>
            <a:endParaRPr lang="en-US" altLang="zh-CN" sz="2400" b="1" kern="0" dirty="0"/>
          </a:p>
        </p:txBody>
      </p:sp>
      <p:sp>
        <p:nvSpPr>
          <p:cNvPr id="44" name="矩形 43"/>
          <p:cNvSpPr/>
          <p:nvPr/>
        </p:nvSpPr>
        <p:spPr>
          <a:xfrm>
            <a:off x="623570" y="2164715"/>
            <a:ext cx="11126470" cy="2145665"/>
          </a:xfrm>
          <a:prstGeom prst="rect">
            <a:avLst/>
          </a:prstGeom>
        </p:spPr>
        <p:txBody>
          <a:bodyPr wrap="square">
            <a:spAutoFit/>
          </a:bodyPr>
          <a:lstStyle/>
          <a:p>
            <a:pPr marL="285750" lvl="1" indent="-285750" hangingPunct="0">
              <a:spcAft>
                <a:spcPts val="900"/>
              </a:spcAft>
              <a:buFont typeface="Arial" panose="020B0604020202020204" pitchFamily="34" charset="0"/>
              <a:buChar char="•"/>
            </a:pPr>
            <a:r>
              <a:rPr lang="en-US" altLang="zh-CN" dirty="0">
                <a:solidFill>
                  <a:srgbClr val="000000"/>
                </a:solidFill>
                <a:ea typeface="等线" panose="02010600030101010101" pitchFamily="2" charset="-122"/>
                <a:cs typeface="Times New Roman" panose="02020603050405020304" pitchFamily="18" charset="0"/>
              </a:rPr>
              <a:t>Some military or government networks have stricter privacy requirements. While ensuring communication between users in a specific region and users worldwide, certain functions like local control of mobility management and session states must be managed locally without external exposure. User data in military or government networks needs to be processed locally, minimizing the risk of privacy exposure. </a:t>
            </a:r>
            <a:endParaRPr lang="en-US" altLang="zh-CN" dirty="0">
              <a:solidFill>
                <a:srgbClr val="000000"/>
              </a:solidFill>
              <a:ea typeface="等线" panose="02010600030101010101" pitchFamily="2" charset="-122"/>
              <a:cs typeface="Times New Roman" panose="02020603050405020304" pitchFamily="18" charset="0"/>
            </a:endParaRPr>
          </a:p>
          <a:p>
            <a:pPr marL="285750" lvl="1" indent="-285750" hangingPunct="0">
              <a:spcAft>
                <a:spcPts val="900"/>
              </a:spcAft>
              <a:buFont typeface="Arial" panose="020B0604020202020204" pitchFamily="34" charset="0"/>
              <a:buChar char="•"/>
            </a:pPr>
            <a:r>
              <a:rPr lang="en-US" altLang="zh-CN" dirty="0">
                <a:solidFill>
                  <a:srgbClr val="000000"/>
                </a:solidFill>
                <a:ea typeface="等线" panose="02010600030101010101" pitchFamily="2" charset="-122"/>
                <a:cs typeface="Times New Roman" panose="02020603050405020304" pitchFamily="18" charset="0"/>
              </a:rPr>
              <a:t>This requires future networks to provide distributed autonomous services with complete functionality, connectivity, and the ability to independently complete closed-loop network processes, including control signaling, user data packet processing, and local network management.</a:t>
            </a:r>
            <a:endParaRPr lang="en-US" altLang="zh-CN" dirty="0">
              <a:solidFill>
                <a:srgbClr val="000000"/>
              </a:solidFill>
              <a:ea typeface="等线" panose="02010600030101010101" pitchFamily="2" charset="-122"/>
              <a:cs typeface="Times New Roman" panose="02020603050405020304" pitchFamily="18" charset="0"/>
            </a:endParaRPr>
          </a:p>
        </p:txBody>
      </p:sp>
    </p:spTree>
  </p:cSld>
  <p:clrMapOvr>
    <a:overrideClrMapping bg1="lt1" tx1="dk1" bg2="lt2" tx2="dk2" accent1="accent1" accent2="accent2" accent3="accent3" accent4="accent4" accent5="accent5" accent6="accent6" hlink="hlink" folHlink="folHlink"/>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652463" y="228600"/>
            <a:ext cx="9237986" cy="1143000"/>
          </a:xfrm>
        </p:spPr>
        <p:txBody>
          <a:bodyPr/>
          <a:lstStyle/>
          <a:p>
            <a:pPr algn="l"/>
            <a:r>
              <a:rPr lang="en-US" altLang="zh-CN" sz="3200" b="1" dirty="0" smtClean="0"/>
              <a:t>Objectives:</a:t>
            </a:r>
            <a:endParaRPr lang="zh-CN" altLang="en-US" sz="3200" b="1" dirty="0"/>
          </a:p>
        </p:txBody>
      </p:sp>
      <p:sp>
        <p:nvSpPr>
          <p:cNvPr id="3" name="矩形 2"/>
          <p:cNvSpPr/>
          <p:nvPr/>
        </p:nvSpPr>
        <p:spPr>
          <a:xfrm>
            <a:off x="887039" y="1371600"/>
            <a:ext cx="9889116" cy="3992245"/>
          </a:xfrm>
          <a:prstGeom prst="rect">
            <a:avLst/>
          </a:prstGeom>
        </p:spPr>
        <p:txBody>
          <a:bodyPr wrap="square">
            <a:spAutoFit/>
          </a:bodyPr>
          <a:lstStyle/>
          <a:p>
            <a:pPr lvl="0" indent="0" hangingPunct="0">
              <a:spcAft>
                <a:spcPts val="900"/>
              </a:spcAft>
              <a:buNone/>
            </a:pPr>
            <a:r>
              <a:rPr lang="en-US" altLang="zh-CN" dirty="0">
                <a:solidFill>
                  <a:srgbClr val="000000"/>
                </a:solidFill>
                <a:ea typeface="微软雅黑" panose="020B0503020204020204" pitchFamily="34" charset="-122"/>
              </a:rPr>
              <a:t>The objective of this study item is to investigate new use cases and service requirements for distributed and autonomous network, includes: </a:t>
            </a:r>
            <a:endParaRPr lang="en-US" altLang="zh-CN" dirty="0">
              <a:solidFill>
                <a:srgbClr val="000000"/>
              </a:solidFill>
              <a:ea typeface="微软雅黑" panose="020B0503020204020204" pitchFamily="34" charset="-122"/>
            </a:endParaRPr>
          </a:p>
          <a:p>
            <a:pPr marL="742950" lvl="2" indent="-285750" hangingPunct="0">
              <a:spcAft>
                <a:spcPts val="900"/>
              </a:spcAft>
              <a:buFont typeface="Arial" panose="020B0604020202020204" pitchFamily="34" charset="0"/>
              <a:buChar char="•"/>
            </a:pPr>
            <a:r>
              <a:rPr lang="en-US" altLang="zh-CN" dirty="0">
                <a:solidFill>
                  <a:srgbClr val="000000"/>
                </a:solidFill>
                <a:ea typeface="微软雅黑" panose="020B0503020204020204" pitchFamily="34" charset="-122"/>
                <a:sym typeface="+mn-ea"/>
              </a:rPr>
              <a:t>Gap analysis between potential new requirements and existing requirements and functionalities supported by 3GPP.</a:t>
            </a:r>
            <a:endParaRPr lang="en-US" altLang="zh-CN" dirty="0">
              <a:solidFill>
                <a:srgbClr val="000000"/>
              </a:solidFill>
              <a:ea typeface="微软雅黑" panose="020B0503020204020204" pitchFamily="34" charset="-122"/>
            </a:endParaRPr>
          </a:p>
          <a:p>
            <a:pPr marL="742950" lvl="1" indent="-285750" hangingPunct="0">
              <a:spcAft>
                <a:spcPts val="900"/>
              </a:spcAft>
              <a:buFont typeface="Arial" panose="020B0604020202020204" pitchFamily="34" charset="0"/>
              <a:buChar char="•"/>
            </a:pPr>
            <a:r>
              <a:rPr lang="en-US" altLang="zh-CN" dirty="0">
                <a:solidFill>
                  <a:srgbClr val="000000"/>
                </a:solidFill>
                <a:ea typeface="微软雅黑" panose="020B0503020204020204" pitchFamily="34" charset="-122"/>
              </a:rPr>
              <a:t>Study use cases for distributed and autonomous network service.</a:t>
            </a:r>
            <a:endParaRPr lang="en-US" altLang="zh-CN" dirty="0">
              <a:solidFill>
                <a:srgbClr val="000000"/>
              </a:solidFill>
              <a:ea typeface="微软雅黑" panose="020B0503020204020204" pitchFamily="34" charset="-122"/>
            </a:endParaRPr>
          </a:p>
          <a:p>
            <a:pPr marL="742950" lvl="1" indent="-285750" hangingPunct="0">
              <a:spcAft>
                <a:spcPts val="900"/>
              </a:spcAft>
              <a:buFont typeface="Arial" panose="020B0604020202020204" pitchFamily="34" charset="0"/>
              <a:buChar char="•"/>
            </a:pPr>
            <a:r>
              <a:rPr lang="en-US" altLang="zh-CN" dirty="0">
                <a:solidFill>
                  <a:srgbClr val="000000"/>
                </a:solidFill>
                <a:ea typeface="微软雅黑" panose="020B0503020204020204" pitchFamily="34" charset="-122"/>
              </a:rPr>
              <a:t>Study the service requirements for supporting distributed and autonomous network service, including service continuity, localized data processing, distributed AI, distributed computation, etc. </a:t>
            </a:r>
            <a:endParaRPr lang="en-US" altLang="zh-CN" dirty="0">
              <a:solidFill>
                <a:srgbClr val="000000"/>
              </a:solidFill>
              <a:ea typeface="微软雅黑" panose="020B0503020204020204" pitchFamily="34" charset="-122"/>
            </a:endParaRPr>
          </a:p>
          <a:p>
            <a:pPr marL="742950" lvl="1" indent="-285750" hangingPunct="0">
              <a:spcAft>
                <a:spcPts val="900"/>
              </a:spcAft>
              <a:buFont typeface="Arial" panose="020B0604020202020204" pitchFamily="34" charset="0"/>
              <a:buChar char="•"/>
            </a:pPr>
            <a:r>
              <a:rPr lang="en-US" altLang="zh-CN" dirty="0">
                <a:solidFill>
                  <a:srgbClr val="000000"/>
                </a:solidFill>
                <a:ea typeface="微软雅黑" panose="020B0503020204020204" pitchFamily="34" charset="-122"/>
              </a:rPr>
              <a:t>Study KPI requirements for distributed and autonomous network service, e.g., data rate, packet loss, latency for data transmission and signaling controlling, and network reliability and availability, etc.</a:t>
            </a:r>
            <a:endParaRPr lang="en-US" altLang="zh-CN" dirty="0">
              <a:solidFill>
                <a:srgbClr val="000000"/>
              </a:solidFill>
              <a:ea typeface="微软雅黑" panose="020B0503020204020204" pitchFamily="34" charset="-122"/>
            </a:endParaRPr>
          </a:p>
          <a:p>
            <a:pPr marL="742950" lvl="1" indent="-285750" hangingPunct="0">
              <a:spcAft>
                <a:spcPts val="900"/>
              </a:spcAft>
              <a:buFont typeface="Arial" panose="020B0604020202020204" pitchFamily="34" charset="0"/>
              <a:buChar char="•"/>
            </a:pPr>
            <a:r>
              <a:rPr lang="en-US" altLang="zh-CN" dirty="0">
                <a:solidFill>
                  <a:srgbClr val="000000"/>
                </a:solidFill>
                <a:ea typeface="微软雅黑" panose="020B0503020204020204" pitchFamily="34" charset="-122"/>
              </a:rPr>
              <a:t>Other aspects include charging, </a:t>
            </a:r>
            <a:r>
              <a:rPr lang="en-US" altLang="zh-CN" dirty="0">
                <a:solidFill>
                  <a:srgbClr val="000000"/>
                </a:solidFill>
                <a:ea typeface="微软雅黑" panose="020B0503020204020204" pitchFamily="34" charset="-122"/>
                <a:sym typeface="+mn-ea"/>
              </a:rPr>
              <a:t>security and privacy.</a:t>
            </a:r>
            <a:endParaRPr lang="en-US" altLang="zh-CN" dirty="0">
              <a:solidFill>
                <a:srgbClr val="000000"/>
              </a:solidFill>
              <a:ea typeface="微软雅黑" panose="020B0503020204020204" pitchFamily="34" charset="-122"/>
            </a:endParaRPr>
          </a:p>
        </p:txBody>
      </p:sp>
    </p:spTree>
  </p:cSld>
  <p:clrMapOvr>
    <a:overrideClrMapping bg1="lt1" tx1="dk1" bg2="lt2" tx2="dk2" accent1="accent1" accent2="accent2" accent3="accent3" accent4="accent4" accent5="accent5" accent6="accent6" hlink="hlink" folHlink="folHlink"/>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endParaRPr lang="zh-CN" altLang="en-US"/>
          </a:p>
        </p:txBody>
      </p:sp>
      <p:sp>
        <p:nvSpPr>
          <p:cNvPr id="4" name="文本框 3"/>
          <p:cNvSpPr txBox="1"/>
          <p:nvPr/>
        </p:nvSpPr>
        <p:spPr>
          <a:xfrm>
            <a:off x="4618654" y="2827176"/>
            <a:ext cx="4040155" cy="707886"/>
          </a:xfrm>
          <a:prstGeom prst="rect">
            <a:avLst/>
          </a:prstGeom>
          <a:noFill/>
        </p:spPr>
        <p:txBody>
          <a:bodyPr wrap="square" rtlCol="0">
            <a:spAutoFit/>
          </a:bodyPr>
          <a:lstStyle/>
          <a:p>
            <a:r>
              <a:rPr lang="en-US" altLang="zh-CN" sz="4000" dirty="0" smtClean="0"/>
              <a:t>Thank you!</a:t>
            </a:r>
            <a:endParaRPr lang="zh-CN" altLang="en-US" sz="4000" dirty="0"/>
          </a:p>
        </p:txBody>
      </p:sp>
    </p:spTree>
  </p:cSld>
  <p:clrMapOvr>
    <a:overrideClrMapping bg1="lt1" tx1="dk1" bg2="lt2" tx2="dk2" accent1="accent1" accent2="accent2" accent3="accent3" accent4="accent4" accent5="accent5" accent6="accent6" hlink="hlink" folHlink="folHlink"/>
  </p:clrMapOvr>
  <p:transition spd="slow"/>
</p:sld>
</file>

<file path=ppt/theme/theme1.xml><?xml version="1.0" encoding="utf-8"?>
<a:theme xmlns:a="http://schemas.openxmlformats.org/drawingml/2006/main" name="33">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en-GB" sz="1000" b="0" i="0" u="none" strike="noStrike" cap="none" normalizeH="0" baseline="0" smtClean="0">
            <a:ln>
              <a:noFill/>
            </a:ln>
            <a:solidFill>
              <a:schemeClr val="tx1"/>
            </a:solidFill>
            <a:effectLst/>
            <a:latin typeface="Arial" panose="020B060402020202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en-GB" sz="1000" b="0" i="0" u="none" strike="noStrike" cap="none" normalizeH="0" baseline="0" smtClean="0">
            <a:ln>
              <a:noFill/>
            </a:ln>
            <a:solidFill>
              <a:schemeClr val="tx1"/>
            </a:solidFill>
            <a:effectLst/>
            <a:latin typeface="Arial" panose="020B0604020202020204" pitchFamily="34"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en-GB" sz="1000" b="0" i="0" u="none" strike="noStrike" cap="none" normalizeH="0" baseline="0" smtClean="0">
            <a:ln>
              <a:noFill/>
            </a:ln>
            <a:solidFill>
              <a:schemeClr val="tx1"/>
            </a:solidFill>
            <a:effectLst/>
            <a:latin typeface="Arial" panose="020B060402020202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en-GB" sz="1000" b="0" i="0" u="none" strike="noStrike" cap="none" normalizeH="0" baseline="0" smtClean="0">
            <a:ln>
              <a:noFill/>
            </a:ln>
            <a:solidFill>
              <a:schemeClr val="tx1"/>
            </a:solidFill>
            <a:effectLst/>
            <a:latin typeface="Arial" panose="020B0604020202020204" pitchFamily="34"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en-GB" sz="1000" b="0" i="0" u="none" strike="noStrike" cap="none" normalizeH="0" baseline="0" smtClean="0">
            <a:ln>
              <a:noFill/>
            </a:ln>
            <a:solidFill>
              <a:schemeClr val="tx1"/>
            </a:solidFill>
            <a:effectLst/>
            <a:latin typeface="Arial" panose="020B060402020202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en-GB" sz="1000" b="0" i="0" u="none" strike="noStrike" cap="none" normalizeH="0" baseline="0" smtClean="0">
            <a:ln>
              <a:noFill/>
            </a:ln>
            <a:solidFill>
              <a:schemeClr val="tx1"/>
            </a:solidFill>
            <a:effectLst/>
            <a:latin typeface="Arial" panose="020B0604020202020204" pitchFamily="34"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3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en-GB" sz="1000" b="0" i="0" u="none" strike="noStrike" cap="none" normalizeH="0" baseline="0" smtClean="0">
            <a:ln>
              <a:noFill/>
            </a:ln>
            <a:solidFill>
              <a:schemeClr val="tx1"/>
            </a:solidFill>
            <a:effectLst/>
            <a:latin typeface="Arial" panose="020B060402020202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en-GB" sz="1000" b="0" i="0" u="none" strike="noStrike" cap="none" normalizeH="0" baseline="0" smtClean="0">
            <a:ln>
              <a:noFill/>
            </a:ln>
            <a:solidFill>
              <a:schemeClr val="tx1"/>
            </a:solidFill>
            <a:effectLst/>
            <a:latin typeface="Arial" panose="020B0604020202020204" pitchFamily="34"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2.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3.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4.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5.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docProps/app.xml><?xml version="1.0" encoding="utf-8"?>
<Properties xmlns="http://schemas.openxmlformats.org/officeDocument/2006/extended-properties" xmlns:vt="http://schemas.openxmlformats.org/officeDocument/2006/docPropsVTypes">
  <Template>33</Template>
  <TotalTime>0</TotalTime>
  <Words>3189</Words>
  <Application>WPS 演示</Application>
  <PresentationFormat>宽屏</PresentationFormat>
  <Paragraphs>50</Paragraphs>
  <Slides>6</Slides>
  <Notes>2</Notes>
  <HiddenSlides>0</HiddenSlides>
  <MMClips>0</MMClips>
  <ScaleCrop>false</ScaleCrop>
  <HeadingPairs>
    <vt:vector size="6" baseType="variant">
      <vt:variant>
        <vt:lpstr>已用的字体</vt:lpstr>
      </vt:variant>
      <vt:variant>
        <vt:i4>17</vt:i4>
      </vt:variant>
      <vt:variant>
        <vt:lpstr>主题</vt:lpstr>
      </vt:variant>
      <vt:variant>
        <vt:i4>4</vt:i4>
      </vt:variant>
      <vt:variant>
        <vt:lpstr>幻灯片标题</vt:lpstr>
      </vt:variant>
      <vt:variant>
        <vt:i4>6</vt:i4>
      </vt:variant>
    </vt:vector>
  </HeadingPairs>
  <TitlesOfParts>
    <vt:vector size="27" baseType="lpstr">
      <vt:lpstr>Arial</vt:lpstr>
      <vt:lpstr>宋体</vt:lpstr>
      <vt:lpstr>Wingdings</vt:lpstr>
      <vt:lpstr>Calibri</vt:lpstr>
      <vt:lpstr>MS PGothic</vt:lpstr>
      <vt:lpstr>Times New Roman</vt:lpstr>
      <vt:lpstr>等线</vt:lpstr>
      <vt:lpstr>微软雅黑</vt:lpstr>
      <vt:lpstr>Arial Unicode MS</vt:lpstr>
      <vt:lpstr>仿宋</vt:lpstr>
      <vt:lpstr>新宋体</vt:lpstr>
      <vt:lpstr>方正书宋_GBK</vt:lpstr>
      <vt:lpstr>Malgun Gothic</vt:lpstr>
      <vt:lpstr>Microsoft JhengHei UI</vt:lpstr>
      <vt:lpstr>Microsoft JhengHei Light</vt:lpstr>
      <vt:lpstr>PMingLiU-ExtB</vt:lpstr>
      <vt:lpstr>Microsoft YaHei UI</vt:lpstr>
      <vt:lpstr>33</vt:lpstr>
      <vt:lpstr>1_Office Theme</vt:lpstr>
      <vt:lpstr>2_Office Theme</vt:lpstr>
      <vt:lpstr>3_Office Theme</vt:lpstr>
      <vt:lpstr>PowerPoint 演示文稿</vt:lpstr>
      <vt:lpstr>Motivation and typical scenarios</vt:lpstr>
      <vt:lpstr>PowerPoint 演示文稿</vt:lpstr>
      <vt:lpstr>PowerPoint 演示文稿</vt:lpstr>
      <vt:lpstr>Objectives:</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xiaonan11</dc:creator>
  <cp:lastModifiedBy>Xiaonan-CMCC</cp:lastModifiedBy>
  <cp:revision>100</cp:revision>
  <dcterms:created xsi:type="dcterms:W3CDTF">2021-10-27T15:05:00Z</dcterms:created>
  <dcterms:modified xsi:type="dcterms:W3CDTF">2023-11-03T18:33:58Z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D9DE94B3F61F4AE9A4CA7C7D3FE95219</vt:lpwstr>
  </property>
  <property fmtid="{D5CDD505-2E9C-101B-9397-08002B2CF9AE}" pid="3" name="KSOProductBuildVer">
    <vt:lpwstr>2052-11.8.2.12085</vt:lpwstr>
  </property>
</Properties>
</file>