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7"/>
  </p:sldMasterIdLst>
  <p:notesMasterIdLst>
    <p:notesMasterId r:id="rId13"/>
  </p:notesMasterIdLst>
  <p:sldIdLst>
    <p:sldId id="300" r:id="rId8"/>
    <p:sldId id="301" r:id="rId9"/>
    <p:sldId id="304" r:id="rId10"/>
    <p:sldId id="302" r:id="rId11"/>
    <p:sldId id="29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053642-FFBE-41E3-8126-E76FA7DB9F50}" v="18" dt="2023-11-03T15:31:27.547"/>
  </p1510:revLst>
</p1510:revInfo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26" autoAdjust="0"/>
    <p:restoredTop sz="94658" autoAdjust="0"/>
  </p:normalViewPr>
  <p:slideViewPr>
    <p:cSldViewPr snapToGrid="0" showGuides="1">
      <p:cViewPr varScale="1">
        <p:scale>
          <a:sx n="90" d="100"/>
          <a:sy n="90" d="100"/>
        </p:scale>
        <p:origin x="67" y="8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ahalli Jayaprakash, S. (Sandesh)" userId="1ded755e-f7fa-4a71-96bb-7868f863724e" providerId="ADAL" clId="{EF053642-FFBE-41E3-8126-E76FA7DB9F50}"/>
    <pc:docChg chg="undo custSel addSld delSld modSld sldOrd">
      <pc:chgData name="Manganahalli Jayaprakash, S. (Sandesh)" userId="1ded755e-f7fa-4a71-96bb-7868f863724e" providerId="ADAL" clId="{EF053642-FFBE-41E3-8126-E76FA7DB9F50}" dt="2023-11-03T15:31:37.518" v="2614" actId="1076"/>
      <pc:docMkLst>
        <pc:docMk/>
      </pc:docMkLst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916590974" sldId="258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718277676" sldId="262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780162158" sldId="276"/>
        </pc:sldMkLst>
      </pc:sldChg>
      <pc:sldChg chg="del mod modClrScheme chgLayout">
        <pc:chgData name="Manganahalli Jayaprakash, S. (Sandesh)" userId="1ded755e-f7fa-4a71-96bb-7868f863724e" providerId="ADAL" clId="{EF053642-FFBE-41E3-8126-E76FA7DB9F50}" dt="2023-11-03T12:35:05.556" v="2018" actId="2696"/>
        <pc:sldMkLst>
          <pc:docMk/>
          <pc:sldMk cId="148572020" sldId="278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1379125109" sldId="279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338080442" sldId="281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869373086" sldId="282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1787183555" sldId="283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412139844" sldId="284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67096606" sldId="285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600139756" sldId="286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687476002" sldId="287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164070596" sldId="288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900899451" sldId="289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442828720" sldId="291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71620752" sldId="292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3877724233" sldId="293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325816499" sldId="295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843514040" sldId="296"/>
        </pc:sldMkLst>
      </pc:sldChg>
      <pc:sldChg chg="del">
        <pc:chgData name="Manganahalli Jayaprakash, S. (Sandesh)" userId="1ded755e-f7fa-4a71-96bb-7868f863724e" providerId="ADAL" clId="{EF053642-FFBE-41E3-8126-E76FA7DB9F50}" dt="2023-11-01T08:43:59.649" v="1167" actId="2696"/>
        <pc:sldMkLst>
          <pc:docMk/>
          <pc:sldMk cId="2570859196" sldId="298"/>
        </pc:sldMkLst>
      </pc:sldChg>
      <pc:sldChg chg="modSp mod ord">
        <pc:chgData name="Manganahalli Jayaprakash, S. (Sandesh)" userId="1ded755e-f7fa-4a71-96bb-7868f863724e" providerId="ADAL" clId="{EF053642-FFBE-41E3-8126-E76FA7DB9F50}" dt="2023-11-02T13:23:52.120" v="2017"/>
        <pc:sldMkLst>
          <pc:docMk/>
          <pc:sldMk cId="4171310578" sldId="299"/>
        </pc:sldMkLst>
        <pc:spChg chg="mod">
          <ac:chgData name="Manganahalli Jayaprakash, S. (Sandesh)" userId="1ded755e-f7fa-4a71-96bb-7868f863724e" providerId="ADAL" clId="{EF053642-FFBE-41E3-8126-E76FA7DB9F50}" dt="2023-11-01T10:38:16.946" v="1762" actId="1076"/>
          <ac:spMkLst>
            <pc:docMk/>
            <pc:sldMk cId="4171310578" sldId="299"/>
            <ac:spMk id="2" creationId="{2DC8BD31-27C7-4D6C-B48B-97075A463457}"/>
          </ac:spMkLst>
        </pc:spChg>
      </pc:sldChg>
      <pc:sldChg chg="addSp delSp modSp mod ord">
        <pc:chgData name="Manganahalli Jayaprakash, S. (Sandesh)" userId="1ded755e-f7fa-4a71-96bb-7868f863724e" providerId="ADAL" clId="{EF053642-FFBE-41E3-8126-E76FA7DB9F50}" dt="2023-11-03T12:35:23.928" v="2021" actId="14100"/>
        <pc:sldMkLst>
          <pc:docMk/>
          <pc:sldMk cId="3511644851" sldId="300"/>
        </pc:sldMkLst>
        <pc:spChg chg="mod">
          <ac:chgData name="Manganahalli Jayaprakash, S. (Sandesh)" userId="1ded755e-f7fa-4a71-96bb-7868f863724e" providerId="ADAL" clId="{EF053642-FFBE-41E3-8126-E76FA7DB9F50}" dt="2023-11-03T12:35:12.743" v="2019" actId="1076"/>
          <ac:spMkLst>
            <pc:docMk/>
            <pc:sldMk cId="3511644851" sldId="300"/>
            <ac:spMk id="2" creationId="{935E6767-353F-7194-F7FC-A63701993789}"/>
          </ac:spMkLst>
        </pc:spChg>
        <pc:spChg chg="add 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3" creationId="{E2D68644-DBE7-AB19-8578-F42871163327}"/>
          </ac:spMkLst>
        </pc:spChg>
        <pc:spChg chg="mod">
          <ac:chgData name="Manganahalli Jayaprakash, S. (Sandesh)" userId="1ded755e-f7fa-4a71-96bb-7868f863724e" providerId="ADAL" clId="{EF053642-FFBE-41E3-8126-E76FA7DB9F50}" dt="2023-10-30T15:26:12.242" v="0" actId="1076"/>
          <ac:spMkLst>
            <pc:docMk/>
            <pc:sldMk cId="3511644851" sldId="300"/>
            <ac:spMk id="4" creationId="{03C99CC8-9BD9-ABEC-36D0-463AF6AB8FA3}"/>
          </ac:spMkLst>
        </pc:spChg>
        <pc:spChg chg="add 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5" creationId="{0D1EAF9C-D2CB-CB03-9CF3-37F6B98693AE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11" creationId="{0DB577BD-FCD4-EF8A-E6D1-DB5E3F26391A}"/>
          </ac:spMkLst>
        </pc:spChg>
        <pc:spChg chg="del mod">
          <ac:chgData name="Manganahalli Jayaprakash, S. (Sandesh)" userId="1ded755e-f7fa-4a71-96bb-7868f863724e" providerId="ADAL" clId="{EF053642-FFBE-41E3-8126-E76FA7DB9F50}" dt="2023-11-01T09:23:06.212" v="1168" actId="478"/>
          <ac:spMkLst>
            <pc:docMk/>
            <pc:sldMk cId="3511644851" sldId="300"/>
            <ac:spMk id="12" creationId="{D536B008-45C4-9C99-FBA7-F29EC2B1E8FA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13" creationId="{B276C3CF-653E-DEC7-0272-37B8D9B2C0BB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17" creationId="{7FE06A62-9390-C7E7-5FE2-CA6D6E8DF7C2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18" creationId="{F0970BC8-F6DE-C218-89DB-37EABDB6B9D9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19" creationId="{29A353E9-56BE-F732-8632-38BB2117750C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20" creationId="{0FE1A882-BB6D-0272-999F-C9E237B9CEFF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21" creationId="{CA3E6788-4591-A988-7945-F225C12FC58F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22" creationId="{6ED65831-C16F-EE75-5517-B2321BBFC212}"/>
          </ac:spMkLst>
        </pc:spChg>
        <pc:spChg chg="mod">
          <ac:chgData name="Manganahalli Jayaprakash, S. (Sandesh)" userId="1ded755e-f7fa-4a71-96bb-7868f863724e" providerId="ADAL" clId="{EF053642-FFBE-41E3-8126-E76FA7DB9F50}" dt="2023-10-30T15:26:12.242" v="0" actId="1076"/>
          <ac:spMkLst>
            <pc:docMk/>
            <pc:sldMk cId="3511644851" sldId="300"/>
            <ac:spMk id="28" creationId="{8A0A53BB-0FD2-F87F-F342-0B1F7B23E51A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54" creationId="{8D523571-878C-271E-B747-5D6AE2EB086A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63" creationId="{ACF75301-EA05-3324-BC37-599BAA37829B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64" creationId="{3C17A807-DCA4-28B1-4868-269720FD77FE}"/>
          </ac:spMkLst>
        </pc:spChg>
        <pc:spChg chg="mod">
          <ac:chgData name="Manganahalli Jayaprakash, S. (Sandesh)" userId="1ded755e-f7fa-4a71-96bb-7868f863724e" providerId="ADAL" clId="{EF053642-FFBE-41E3-8126-E76FA7DB9F50}" dt="2023-11-03T12:35:23.928" v="2021" actId="14100"/>
          <ac:spMkLst>
            <pc:docMk/>
            <pc:sldMk cId="3511644851" sldId="300"/>
            <ac:spMk id="65" creationId="{4B88B241-959A-E4AB-CD1A-43DCEBD1DE1C}"/>
          </ac:spMkLst>
        </pc:spChg>
        <pc:picChg chg="mod">
          <ac:chgData name="Manganahalli Jayaprakash, S. (Sandesh)" userId="1ded755e-f7fa-4a71-96bb-7868f863724e" providerId="ADAL" clId="{EF053642-FFBE-41E3-8126-E76FA7DB9F50}" dt="2023-11-03T12:35:23.928" v="2021" actId="14100"/>
          <ac:picMkLst>
            <pc:docMk/>
            <pc:sldMk cId="3511644851" sldId="300"/>
            <ac:picMk id="9" creationId="{B158A656-88A3-5AC1-EA44-EF91D3BD47AC}"/>
          </ac:picMkLst>
        </pc:picChg>
        <pc:picChg chg="del mod">
          <ac:chgData name="Manganahalli Jayaprakash, S. (Sandesh)" userId="1ded755e-f7fa-4a71-96bb-7868f863724e" providerId="ADAL" clId="{EF053642-FFBE-41E3-8126-E76FA7DB9F50}" dt="2023-10-30T15:30:50.227" v="37" actId="478"/>
          <ac:picMkLst>
            <pc:docMk/>
            <pc:sldMk cId="3511644851" sldId="300"/>
            <ac:picMk id="10" creationId="{0D999DA0-6B2F-63E6-B59F-23C83C320E23}"/>
          </ac:picMkLst>
        </pc:picChg>
        <pc:picChg chg="mod">
          <ac:chgData name="Manganahalli Jayaprakash, S. (Sandesh)" userId="1ded755e-f7fa-4a71-96bb-7868f863724e" providerId="ADAL" clId="{EF053642-FFBE-41E3-8126-E76FA7DB9F50}" dt="2023-11-03T12:35:23.928" v="2021" actId="14100"/>
          <ac:picMkLst>
            <pc:docMk/>
            <pc:sldMk cId="3511644851" sldId="300"/>
            <ac:picMk id="40" creationId="{13A99000-49B2-596E-4642-061BC35C8C8D}"/>
          </ac:picMkLst>
        </pc:picChg>
        <pc:picChg chg="mod">
          <ac:chgData name="Manganahalli Jayaprakash, S. (Sandesh)" userId="1ded755e-f7fa-4a71-96bb-7868f863724e" providerId="ADAL" clId="{EF053642-FFBE-41E3-8126-E76FA7DB9F50}" dt="2023-11-03T12:35:23.928" v="2021" actId="14100"/>
          <ac:picMkLst>
            <pc:docMk/>
            <pc:sldMk cId="3511644851" sldId="300"/>
            <ac:picMk id="41" creationId="{2FB74A22-29AB-99B8-02FF-4623B8A0CB67}"/>
          </ac:picMkLst>
        </pc:picChg>
        <pc:picChg chg="mod">
          <ac:chgData name="Manganahalli Jayaprakash, S. (Sandesh)" userId="1ded755e-f7fa-4a71-96bb-7868f863724e" providerId="ADAL" clId="{EF053642-FFBE-41E3-8126-E76FA7DB9F50}" dt="2023-11-03T12:35:23.928" v="2021" actId="14100"/>
          <ac:picMkLst>
            <pc:docMk/>
            <pc:sldMk cId="3511644851" sldId="300"/>
            <ac:picMk id="42" creationId="{18953AF2-F289-894F-B0AA-A1AFE7C43886}"/>
          </ac:picMkLst>
        </pc:picChg>
        <pc:picChg chg="mod">
          <ac:chgData name="Manganahalli Jayaprakash, S. (Sandesh)" userId="1ded755e-f7fa-4a71-96bb-7868f863724e" providerId="ADAL" clId="{EF053642-FFBE-41E3-8126-E76FA7DB9F50}" dt="2023-11-03T12:35:23.928" v="2021" actId="14100"/>
          <ac:picMkLst>
            <pc:docMk/>
            <pc:sldMk cId="3511644851" sldId="300"/>
            <ac:picMk id="43" creationId="{9D6BEA33-F8CE-7A3F-71DE-EBF16AF0C05F}"/>
          </ac:picMkLst>
        </pc:pic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23" creationId="{D97A3DF5-9BBD-C7A1-850E-0FCC9EF1150B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24" creationId="{7175ED72-A631-6FCB-7008-B95576072DE0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25" creationId="{01283D62-7F66-3D7A-235D-8043797BC8C9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26" creationId="{53DCF7EB-18CB-7D38-71B0-FE85B753192A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27" creationId="{4AB65DE7-E73C-6636-2DD5-4F26874FE8C5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30" creationId="{F1774E83-0E69-7B27-77BC-1A21796FF121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34" creationId="{0EAFF86E-72C6-A3E1-80C6-85F0716F5FF2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37" creationId="{BE8FA1FD-E169-AECA-0CC3-3E03E337117F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45" creationId="{93D128CA-704F-6762-E420-1F7C7140971C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47" creationId="{62111887-9B30-2693-6AFE-479F961869E4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48" creationId="{56BD07DB-D86B-F598-949B-531DDAE394C4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0" creationId="{35C35293-5831-F678-7A74-37EF808D081C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1" creationId="{CEA97A42-7561-BA8B-BF38-E1BBF296C38C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2" creationId="{4ABCDC8D-DB53-58B4-DAD5-2A7B78CE5319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3" creationId="{61295C66-CA29-A706-399B-ADE3DF4916E5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5" creationId="{DEE13CA1-4A05-3337-36E9-489BCECF195A}"/>
          </ac:cxnSpMkLst>
        </pc:cxnChg>
        <pc:cxnChg chg="mod">
          <ac:chgData name="Manganahalli Jayaprakash, S. (Sandesh)" userId="1ded755e-f7fa-4a71-96bb-7868f863724e" providerId="ADAL" clId="{EF053642-FFBE-41E3-8126-E76FA7DB9F50}" dt="2023-11-03T12:35:23.928" v="2021" actId="14100"/>
          <ac:cxnSpMkLst>
            <pc:docMk/>
            <pc:sldMk cId="3511644851" sldId="300"/>
            <ac:cxnSpMk id="56" creationId="{CC07469A-D212-6330-9245-83FE0391D0BD}"/>
          </ac:cxnSpMkLst>
        </pc:cxnChg>
      </pc:sldChg>
      <pc:sldChg chg="new del mod modClrScheme chgLayout">
        <pc:chgData name="Manganahalli Jayaprakash, S. (Sandesh)" userId="1ded755e-f7fa-4a71-96bb-7868f863724e" providerId="ADAL" clId="{EF053642-FFBE-41E3-8126-E76FA7DB9F50}" dt="2023-10-30T15:28:34.535" v="18" actId="2696"/>
        <pc:sldMkLst>
          <pc:docMk/>
          <pc:sldMk cId="1952323348" sldId="301"/>
        </pc:sldMkLst>
      </pc:sldChg>
      <pc:sldChg chg="addSp delSp modSp add mod ord">
        <pc:chgData name="Manganahalli Jayaprakash, S. (Sandesh)" userId="1ded755e-f7fa-4a71-96bb-7868f863724e" providerId="ADAL" clId="{EF053642-FFBE-41E3-8126-E76FA7DB9F50}" dt="2023-11-03T12:37:16.181" v="2037" actId="20577"/>
        <pc:sldMkLst>
          <pc:docMk/>
          <pc:sldMk cId="3395693797" sldId="301"/>
        </pc:sldMkLst>
        <pc:spChg chg="mod ord">
          <ac:chgData name="Manganahalli Jayaprakash, S. (Sandesh)" userId="1ded755e-f7fa-4a71-96bb-7868f863724e" providerId="ADAL" clId="{EF053642-FFBE-41E3-8126-E76FA7DB9F50}" dt="2023-11-03T12:37:16.181" v="2037" actId="20577"/>
          <ac:spMkLst>
            <pc:docMk/>
            <pc:sldMk cId="3395693797" sldId="301"/>
            <ac:spMk id="2" creationId="{6D692A89-BF0D-4C67-9926-23BCC19B627B}"/>
          </ac:spMkLst>
        </pc:spChg>
        <pc:spChg chg="del mod">
          <ac:chgData name="Manganahalli Jayaprakash, S. (Sandesh)" userId="1ded755e-f7fa-4a71-96bb-7868f863724e" providerId="ADAL" clId="{EF053642-FFBE-41E3-8126-E76FA7DB9F50}" dt="2023-10-30T15:39:35.464" v="96" actId="478"/>
          <ac:spMkLst>
            <pc:docMk/>
            <pc:sldMk cId="3395693797" sldId="301"/>
            <ac:spMk id="19" creationId="{31F1D6EA-ACD7-4989-823B-7D1C2264AA28}"/>
          </ac:spMkLst>
        </pc:spChg>
        <pc:picChg chg="add mod">
          <ac:chgData name="Manganahalli Jayaprakash, S. (Sandesh)" userId="1ded755e-f7fa-4a71-96bb-7868f863724e" providerId="ADAL" clId="{EF053642-FFBE-41E3-8126-E76FA7DB9F50}" dt="2023-11-03T12:37:08.187" v="2035" actId="1076"/>
          <ac:picMkLst>
            <pc:docMk/>
            <pc:sldMk cId="3395693797" sldId="301"/>
            <ac:picMk id="5" creationId="{4BB15F94-FCC6-AE2A-6143-EA9BFC63503E}"/>
          </ac:picMkLst>
        </pc:picChg>
        <pc:picChg chg="add mod">
          <ac:chgData name="Manganahalli Jayaprakash, S. (Sandesh)" userId="1ded755e-f7fa-4a71-96bb-7868f863724e" providerId="ADAL" clId="{EF053642-FFBE-41E3-8126-E76FA7DB9F50}" dt="2023-11-03T12:36:52.197" v="2032" actId="14100"/>
          <ac:picMkLst>
            <pc:docMk/>
            <pc:sldMk cId="3395693797" sldId="301"/>
            <ac:picMk id="7" creationId="{6D778D45-44CC-50F6-998C-8EF39E3724B8}"/>
          </ac:picMkLst>
        </pc:picChg>
        <pc:picChg chg="add mod">
          <ac:chgData name="Manganahalli Jayaprakash, S. (Sandesh)" userId="1ded755e-f7fa-4a71-96bb-7868f863724e" providerId="ADAL" clId="{EF053642-FFBE-41E3-8126-E76FA7DB9F50}" dt="2023-11-03T12:37:11.828" v="2036" actId="14100"/>
          <ac:picMkLst>
            <pc:docMk/>
            <pc:sldMk cId="3395693797" sldId="301"/>
            <ac:picMk id="9" creationId="{D685402B-9A0C-7785-5610-DBDABC13229A}"/>
          </ac:picMkLst>
        </pc:picChg>
        <pc:picChg chg="add mod">
          <ac:chgData name="Manganahalli Jayaprakash, S. (Sandesh)" userId="1ded755e-f7fa-4a71-96bb-7868f863724e" providerId="ADAL" clId="{EF053642-FFBE-41E3-8126-E76FA7DB9F50}" dt="2023-11-03T12:36:57.043" v="2033" actId="14100"/>
          <ac:picMkLst>
            <pc:docMk/>
            <pc:sldMk cId="3395693797" sldId="301"/>
            <ac:picMk id="11" creationId="{870BA57B-B2B7-A532-5885-588B3E0C5FAE}"/>
          </ac:picMkLst>
        </pc:picChg>
        <pc:picChg chg="add mod">
          <ac:chgData name="Manganahalli Jayaprakash, S. (Sandesh)" userId="1ded755e-f7fa-4a71-96bb-7868f863724e" providerId="ADAL" clId="{EF053642-FFBE-41E3-8126-E76FA7DB9F50}" dt="2023-11-03T12:36:43.875" v="2030" actId="1076"/>
          <ac:picMkLst>
            <pc:docMk/>
            <pc:sldMk cId="3395693797" sldId="301"/>
            <ac:picMk id="13" creationId="{DED2E8CB-EECB-B0C9-139C-B65A95DD6B44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7.990" v="99" actId="478"/>
          <ac:picMkLst>
            <pc:docMk/>
            <pc:sldMk cId="3395693797" sldId="301"/>
            <ac:picMk id="20" creationId="{3F8E2D52-B631-4468-8CAC-23894A9F49BF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8.744" v="100" actId="478"/>
          <ac:picMkLst>
            <pc:docMk/>
            <pc:sldMk cId="3395693797" sldId="301"/>
            <ac:picMk id="21" creationId="{830890EE-52E0-47C4-B358-046D41CDEAE0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9.926" v="102" actId="478"/>
          <ac:picMkLst>
            <pc:docMk/>
            <pc:sldMk cId="3395693797" sldId="301"/>
            <ac:picMk id="22" creationId="{4D56C91F-0F4A-4A02-B7F2-DEFA04D0C37D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40.533" v="103" actId="478"/>
          <ac:picMkLst>
            <pc:docMk/>
            <pc:sldMk cId="3395693797" sldId="301"/>
            <ac:picMk id="23" creationId="{D33B62B1-0A2E-4075-A17A-45F941993179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7.235" v="98" actId="478"/>
          <ac:picMkLst>
            <pc:docMk/>
            <pc:sldMk cId="3395693797" sldId="301"/>
            <ac:picMk id="24" creationId="{44B18847-9D7D-4A49-B227-B1C459CDD471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9.365" v="101" actId="478"/>
          <ac:picMkLst>
            <pc:docMk/>
            <pc:sldMk cId="3395693797" sldId="301"/>
            <ac:picMk id="25" creationId="{6D5233C3-012B-4AD8-B186-03D2FF8B2016}"/>
          </ac:picMkLst>
        </pc:picChg>
        <pc:picChg chg="del">
          <ac:chgData name="Manganahalli Jayaprakash, S. (Sandesh)" userId="1ded755e-f7fa-4a71-96bb-7868f863724e" providerId="ADAL" clId="{EF053642-FFBE-41E3-8126-E76FA7DB9F50}" dt="2023-10-30T15:39:36.710" v="97" actId="478"/>
          <ac:picMkLst>
            <pc:docMk/>
            <pc:sldMk cId="3395693797" sldId="301"/>
            <ac:picMk id="26" creationId="{3F374CB8-41B8-4232-AF5B-9D9EF545F2E0}"/>
          </ac:picMkLst>
        </pc:picChg>
      </pc:sldChg>
      <pc:sldChg chg="modSp new mod">
        <pc:chgData name="Manganahalli Jayaprakash, S. (Sandesh)" userId="1ded755e-f7fa-4a71-96bb-7868f863724e" providerId="ADAL" clId="{EF053642-FFBE-41E3-8126-E76FA7DB9F50}" dt="2023-11-03T15:31:37.518" v="2614" actId="1076"/>
        <pc:sldMkLst>
          <pc:docMk/>
          <pc:sldMk cId="1269809723" sldId="302"/>
        </pc:sldMkLst>
        <pc:spChg chg="mod">
          <ac:chgData name="Manganahalli Jayaprakash, S. (Sandesh)" userId="1ded755e-f7fa-4a71-96bb-7868f863724e" providerId="ADAL" clId="{EF053642-FFBE-41E3-8126-E76FA7DB9F50}" dt="2023-11-03T12:57:48.228" v="2222" actId="20577"/>
          <ac:spMkLst>
            <pc:docMk/>
            <pc:sldMk cId="1269809723" sldId="302"/>
            <ac:spMk id="2" creationId="{94577BBA-D215-B8B0-CA57-C02F10945345}"/>
          </ac:spMkLst>
        </pc:spChg>
        <pc:spChg chg="mod">
          <ac:chgData name="Manganahalli Jayaprakash, S. (Sandesh)" userId="1ded755e-f7fa-4a71-96bb-7868f863724e" providerId="ADAL" clId="{EF053642-FFBE-41E3-8126-E76FA7DB9F50}" dt="2023-11-03T15:31:37.518" v="2614" actId="1076"/>
          <ac:spMkLst>
            <pc:docMk/>
            <pc:sldMk cId="1269809723" sldId="302"/>
            <ac:spMk id="3" creationId="{82881929-F3C2-6124-659B-7358DA0EE888}"/>
          </ac:spMkLst>
        </pc:spChg>
      </pc:sldChg>
      <pc:sldChg chg="modSp add del mod ord">
        <pc:chgData name="Manganahalli Jayaprakash, S. (Sandesh)" userId="1ded755e-f7fa-4a71-96bb-7868f863724e" providerId="ADAL" clId="{EF053642-FFBE-41E3-8126-E76FA7DB9F50}" dt="2023-11-03T13:20:22.422" v="2535" actId="2696"/>
        <pc:sldMkLst>
          <pc:docMk/>
          <pc:sldMk cId="1173180128" sldId="303"/>
        </pc:sldMkLst>
        <pc:spChg chg="mod">
          <ac:chgData name="Manganahalli Jayaprakash, S. (Sandesh)" userId="1ded755e-f7fa-4a71-96bb-7868f863724e" providerId="ADAL" clId="{EF053642-FFBE-41E3-8126-E76FA7DB9F50}" dt="2023-10-31T15:05:46.682" v="816" actId="20577"/>
          <ac:spMkLst>
            <pc:docMk/>
            <pc:sldMk cId="1173180128" sldId="303"/>
            <ac:spMk id="2" creationId="{94577BBA-D215-B8B0-CA57-C02F10945345}"/>
          </ac:spMkLst>
        </pc:spChg>
        <pc:spChg chg="mod">
          <ac:chgData name="Manganahalli Jayaprakash, S. (Sandesh)" userId="1ded755e-f7fa-4a71-96bb-7868f863724e" providerId="ADAL" clId="{EF053642-FFBE-41E3-8126-E76FA7DB9F50}" dt="2023-10-31T15:09:13.765" v="1111" actId="20577"/>
          <ac:spMkLst>
            <pc:docMk/>
            <pc:sldMk cId="1173180128" sldId="303"/>
            <ac:spMk id="3" creationId="{82881929-F3C2-6124-659B-7358DA0EE888}"/>
          </ac:spMkLst>
        </pc:spChg>
      </pc:sldChg>
      <pc:sldChg chg="addSp modSp add mod ord">
        <pc:chgData name="Manganahalli Jayaprakash, S. (Sandesh)" userId="1ded755e-f7fa-4a71-96bb-7868f863724e" providerId="ADAL" clId="{EF053642-FFBE-41E3-8126-E76FA7DB9F50}" dt="2023-11-03T15:31:27.546" v="2613" actId="14100"/>
        <pc:sldMkLst>
          <pc:docMk/>
          <pc:sldMk cId="1575958835" sldId="304"/>
        </pc:sldMkLst>
        <pc:spChg chg="mod">
          <ac:chgData name="Manganahalli Jayaprakash, S. (Sandesh)" userId="1ded755e-f7fa-4a71-96bb-7868f863724e" providerId="ADAL" clId="{EF053642-FFBE-41E3-8126-E76FA7DB9F50}" dt="2023-11-03T15:31:08.980" v="2610" actId="20577"/>
          <ac:spMkLst>
            <pc:docMk/>
            <pc:sldMk cId="1575958835" sldId="304"/>
            <ac:spMk id="2" creationId="{94577BBA-D215-B8B0-CA57-C02F10945345}"/>
          </ac:spMkLst>
        </pc:spChg>
        <pc:spChg chg="mod">
          <ac:chgData name="Manganahalli Jayaprakash, S. (Sandesh)" userId="1ded755e-f7fa-4a71-96bb-7868f863724e" providerId="ADAL" clId="{EF053642-FFBE-41E3-8126-E76FA7DB9F50}" dt="2023-11-03T15:31:20.681" v="2611" actId="1076"/>
          <ac:spMkLst>
            <pc:docMk/>
            <pc:sldMk cId="1575958835" sldId="304"/>
            <ac:spMk id="3" creationId="{82881929-F3C2-6124-659B-7358DA0EE888}"/>
          </ac:spMkLst>
        </pc:spChg>
        <pc:picChg chg="add mod">
          <ac:chgData name="Manganahalli Jayaprakash, S. (Sandesh)" userId="1ded755e-f7fa-4a71-96bb-7868f863724e" providerId="ADAL" clId="{EF053642-FFBE-41E3-8126-E76FA7DB9F50}" dt="2023-11-03T15:31:24.352" v="2612" actId="14100"/>
          <ac:picMkLst>
            <pc:docMk/>
            <pc:sldMk cId="1575958835" sldId="304"/>
            <ac:picMk id="5" creationId="{026BC03A-2B06-0BA3-FDD2-A778C08BD7A8}"/>
          </ac:picMkLst>
        </pc:picChg>
        <pc:picChg chg="add mod">
          <ac:chgData name="Manganahalli Jayaprakash, S. (Sandesh)" userId="1ded755e-f7fa-4a71-96bb-7868f863724e" providerId="ADAL" clId="{EF053642-FFBE-41E3-8126-E76FA7DB9F50}" dt="2023-11-03T15:31:27.546" v="2613" actId="14100"/>
          <ac:picMkLst>
            <pc:docMk/>
            <pc:sldMk cId="1575958835" sldId="304"/>
            <ac:picMk id="6" creationId="{3F1F552A-2E33-12E1-A611-B507040F9B95}"/>
          </ac:picMkLst>
        </pc:picChg>
      </pc:sldChg>
      <pc:sldChg chg="modSp new del mod">
        <pc:chgData name="Manganahalli Jayaprakash, S. (Sandesh)" userId="1ded755e-f7fa-4a71-96bb-7868f863724e" providerId="ADAL" clId="{EF053642-FFBE-41E3-8126-E76FA7DB9F50}" dt="2023-11-03T13:20:17.057" v="2534" actId="2696"/>
        <pc:sldMkLst>
          <pc:docMk/>
          <pc:sldMk cId="1590281015" sldId="305"/>
        </pc:sldMkLst>
        <pc:spChg chg="mod">
          <ac:chgData name="Manganahalli Jayaprakash, S. (Sandesh)" userId="1ded755e-f7fa-4a71-96bb-7868f863724e" providerId="ADAL" clId="{EF053642-FFBE-41E3-8126-E76FA7DB9F50}" dt="2023-11-01T10:45:12.519" v="2005" actId="14100"/>
          <ac:spMkLst>
            <pc:docMk/>
            <pc:sldMk cId="1590281015" sldId="305"/>
            <ac:spMk id="2" creationId="{BD8997C6-9A23-9FB4-BB08-F3E4222CCD8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03/11/2023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hyperlink" Target="mailto:merkstijl@kpn.com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438f5ab4-be59-46c9-acab-6031f6bd5fd4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pic>
        <p:nvPicPr>
          <p:cNvPr id="478384365" name="pay_off" descr="{&quot;templafy&quot;:{&quot;id&quot;:&quot;c8d08d00-b434-4234-9899-6f91d74adeb2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28069037" name="logo" descr="{&quot;templafy&quot;:{&quot;id&quot;:&quot;75a264a7-b8ac-4412-bf03-856e8662e70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7d5bb0a3-2fef-49ff-bb09-e1bee5ccf5e6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8" name="Rechthoek 7" descr="{&quot;templafy&quot;:{&quot;id&quot;:&quot;4ae8f1ab-5f02-462a-9f1c-fe1e0ad6186f&quot;}}">
            <a:extLst>
              <a:ext uri="{FF2B5EF4-FFF2-40B4-BE49-F238E27FC236}">
                <a16:creationId xmlns:a16="http://schemas.microsoft.com/office/drawing/2014/main" id="{299DF3C4-2189-4C6C-BA23-82D7D2F1399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2" name="title" descr="{&quot;templafy&quot;:{&quot;id&quot;:&quot;849800b4-b58c-43b6-b529-1f01b9f8f121&quot;}}" title="Form.Title">
            <a:extLst>
              <a:ext uri="{FF2B5EF4-FFF2-40B4-BE49-F238E27FC236}">
                <a16:creationId xmlns:a16="http://schemas.microsoft.com/office/drawing/2014/main" id="{E60C0109-89DF-4D53-8FF0-EB9E6D38990D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3" name="Rechthoek 12" descr="{&quot;templafy&quot;:{&quot;id&quot;:&quot;0d1586fc-3962-41d1-9791-ae7c3ac5d067&quot;}}">
            <a:extLst>
              <a:ext uri="{FF2B5EF4-FFF2-40B4-BE49-F238E27FC236}">
                <a16:creationId xmlns:a16="http://schemas.microsoft.com/office/drawing/2014/main" id="{80C262E1-0DA8-4B32-A0CE-426C658DE028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footer" descr="{&quot;templafy&quot;:{&quot;id&quot;:&quot;7a6f64cc-c7f1-4fc6-9a6a-83e5e2045565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85864755" name="logo" descr="{&quot;templafy&quot;:{&quot;id&quot;:&quot;3eea051e-46ee-4bf5-86df-75209ce4249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ae8b44cc-891f-4373-a6e0-681b9bfb2991&quot;}}">
            <a:extLst>
              <a:ext uri="{FF2B5EF4-FFF2-40B4-BE49-F238E27FC236}">
                <a16:creationId xmlns:a16="http://schemas.microsoft.com/office/drawing/2014/main" id="{84CBB875-3C92-4D2B-B2FF-E3020935868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1177469182" name="pay_off" descr="{&quot;templafy&quot;:{&quot;id&quot;:&quot;f8f96faa-e40e-45d6-9ce9-c08870b825d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183962066" name="logo" descr="{&quot;templafy&quot;:{&quot;id&quot;:&quot;dc58da60-d579-46d2-a25d-edaed169f35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8" name="Rechthoek 7" descr="{&quot;templafy&quot;:{&quot;id&quot;:&quot;b39e9453-081a-4dc9-8018-026ecdc29a07&quot;}}">
            <a:extLst>
              <a:ext uri="{FF2B5EF4-FFF2-40B4-BE49-F238E27FC236}">
                <a16:creationId xmlns:a16="http://schemas.microsoft.com/office/drawing/2014/main" id="{A73CC964-D181-4C62-9BC1-335DDA4DF5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8af95789-92bd-4857-8baf-e48c15dd44e0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49129766" name="logo" descr="{&quot;templafy&quot;:{&quot;id&quot;:&quot;49a0f0bd-3c20-4eb7-b0ed-5b2e45559b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7d7231ee-57ce-4113-8b73-20be34e2fc4f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02376715" name="logo" descr="{&quot;templafy&quot;:{&quot;id&quot;:&quot;d7d1660c-f73a-43d8-a126-f9d431c4610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264dad39-0500-4f96-a790-88021c968614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36343724" name="logo" descr="{&quot;templafy&quot;:{&quot;id&quot;:&quot;153bca35-3e10-4ad4-a92a-f9c41b5471c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f1f97213-2257-404f-b949-bcfc023735a9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31422954" name="logo" descr="{&quot;templafy&quot;:{&quot;id&quot;:&quot;ec90b2ab-8673-4f61-bb95-840dab3ed7e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83598465-48bc-4627-ae51-095964ad909b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856986304" name="logo" descr="{&quot;templafy&quot;:{&quot;id&quot;:&quot;0c22043c-63d0-468b-954a-788a010c274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ccd31f2-388a-455b-aee3-11ed01da38e8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74866676" name="logo" descr="{&quot;templafy&quot;:{&quot;id&quot;:&quot;7f24b6f6-3f82-450b-a594-b5d2f89579aa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60dee150-11e4-44d4-bb43-f98fb58b6eba&quot;}}">
            <a:extLst>
              <a:ext uri="{FF2B5EF4-FFF2-40B4-BE49-F238E27FC236}">
                <a16:creationId xmlns:a16="http://schemas.microsoft.com/office/drawing/2014/main" id="{5CD9B1AA-44BD-4533-AB95-0E841DB0E15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rgbClr val="0099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footer" descr="{&quot;templafy&quot;:{&quot;id&quot;:&quot;61e0b294-0573-482c-b3de-c961563b5787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12920724" name="logo" descr="{&quot;templafy&quot;:{&quot;id&quot;:&quot;7af58915-2204-4a3d-9ffe-4b9b6bad82a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31660f88-6516-44d8-ba9c-fce9d51a9ff5&quot;}}">
            <a:extLst>
              <a:ext uri="{FF2B5EF4-FFF2-40B4-BE49-F238E27FC236}">
                <a16:creationId xmlns:a16="http://schemas.microsoft.com/office/drawing/2014/main" id="{25C84DFF-2DB0-4831-A096-7A0AAFC7353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rgbClr val="0099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ee0c7456-dc8f-493c-b377-ac893b02d5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75274521" name="logo" descr="{&quot;templafy&quot;:{&quot;id&quot;:&quot;8af51a6e-2dcf-4811-8d6c-421125132e1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ca0e6899-716f-4352-8b70-753bdb827878&quot;}}">
            <a:extLst>
              <a:ext uri="{FF2B5EF4-FFF2-40B4-BE49-F238E27FC236}">
                <a16:creationId xmlns:a16="http://schemas.microsoft.com/office/drawing/2014/main" id="{2CC14099-9F00-46C6-BD74-2F27C6F586C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34319384" name="pay_off" descr="{&quot;templafy&quot;:{&quot;id&quot;:&quot;0ef779d5-2940-4f61-8d8f-e503145945f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9" name="date" descr="{&quot;templafy&quot;:{&quot;id&quot;:&quot;e03e391b-adf7-4143-8639-8b075dcb91ea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sp>
        <p:nvSpPr>
          <p:cNvPr id="8" name="author" descr="{&quot;templafy&quot;:{&quot;id&quot;:&quot;1490e3df-becc-46d8-87ae-8aa4747be2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756568510" name="logo" descr="{&quot;templafy&quot;:{&quot;id&quot;:&quot;c5aa468d-8f09-4158-841d-aae301e4ed7c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51600ee9-e5d2-4d81-b5f8-f5c21eb0adf4&quot;}}">
            <a:extLst>
              <a:ext uri="{FF2B5EF4-FFF2-40B4-BE49-F238E27FC236}">
                <a16:creationId xmlns:a16="http://schemas.microsoft.com/office/drawing/2014/main" id="{4E07037B-0008-4AE5-B4BE-6D48BB61CD8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3" name="title" descr="{&quot;templafy&quot;:{&quot;id&quot;:&quot;059673e2-10fa-4a17-9805-4423559a00c3&quot;}}" title="Form.Title">
            <a:extLst>
              <a:ext uri="{FF2B5EF4-FFF2-40B4-BE49-F238E27FC236}">
                <a16:creationId xmlns:a16="http://schemas.microsoft.com/office/drawing/2014/main" id="{BCCC905A-8A45-4973-9C15-9DA255EEA9F2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5" name="Rechthoek 14" descr="{&quot;templafy&quot;:{&quot;id&quot;:&quot;f25db6af-d6a9-4dbe-8385-c01bb9217261&quot;}}">
            <a:extLst>
              <a:ext uri="{FF2B5EF4-FFF2-40B4-BE49-F238E27FC236}">
                <a16:creationId xmlns:a16="http://schemas.microsoft.com/office/drawing/2014/main" id="{7B4A7EA6-F563-4FB0-A3BE-74D467040306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4f34d299-0279-4f03-b56e-3bbdf63a11d7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422016434" name="logo" descr="{&quot;templafy&quot;:{&quot;id&quot;:&quot;92c73989-803d-4ecf-8ce9-24b556123d4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dfbe2678-47a0-497b-91b7-3a584d233df3&quot;}}">
            <a:extLst>
              <a:ext uri="{FF2B5EF4-FFF2-40B4-BE49-F238E27FC236}">
                <a16:creationId xmlns:a16="http://schemas.microsoft.com/office/drawing/2014/main" id="{88C04773-E678-43A1-BD73-F498BA03AA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92a83d85-5e43-4aa6-869a-66ab6318759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75945551" name="logo" descr="{&quot;templafy&quot;:{&quot;id&quot;:&quot;5f12344e-e6af-4597-a1a6-a1b8279b3f9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0cc36024-3b9f-4d0e-b6c2-22b684b44953&quot;}}">
            <a:extLst>
              <a:ext uri="{FF2B5EF4-FFF2-40B4-BE49-F238E27FC236}">
                <a16:creationId xmlns:a16="http://schemas.microsoft.com/office/drawing/2014/main" id="{F062FFEC-D130-41F3-A1C2-2F2B1416914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380da975-96c4-4bdc-9897-16d41ad2e40a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f84a02d5-b3d2-48b7-b418-0b147696728f&quot;}}">
            <a:extLst>
              <a:ext uri="{FF2B5EF4-FFF2-40B4-BE49-F238E27FC236}">
                <a16:creationId xmlns:a16="http://schemas.microsoft.com/office/drawing/2014/main" id="{DFCA8633-7E08-49F9-BF7B-E3625286AC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b466db41-3496-4f56-9cd0-3fc97ed954c8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4dfdaa37-09b4-406c-a83d-cac8c152844b&quot;}}">
            <a:extLst>
              <a:ext uri="{FF2B5EF4-FFF2-40B4-BE49-F238E27FC236}">
                <a16:creationId xmlns:a16="http://schemas.microsoft.com/office/drawing/2014/main" id="{B5D711D4-7486-47B7-B1D1-07202A9131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footer" descr="{&quot;templafy&quot;:{&quot;id&quot;:&quot;8896b3fb-a482-4442-953d-db884f09413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66530432-367a-44b5-ae4e-66e8014db8a3&quot;}}">
            <a:extLst>
              <a:ext uri="{FF2B5EF4-FFF2-40B4-BE49-F238E27FC236}">
                <a16:creationId xmlns:a16="http://schemas.microsoft.com/office/drawing/2014/main" id="{F2A67471-115B-454F-B7E0-7563D9F6649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e8da74e8-d5d5-402d-b79a-90d737d227ab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529ecf06-63a5-4a89-8656-876d221ae64e&quot;}}">
            <a:extLst>
              <a:ext uri="{FF2B5EF4-FFF2-40B4-BE49-F238E27FC236}">
                <a16:creationId xmlns:a16="http://schemas.microsoft.com/office/drawing/2014/main" id="{1450D8A0-0D83-4DED-85A6-85BDF18888E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99cc69f0-322a-45de-92b5-fde15579a89f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7112bf2-3475-461a-9439-6920b7b37d6b&quot;}}">
            <a:extLst>
              <a:ext uri="{FF2B5EF4-FFF2-40B4-BE49-F238E27FC236}">
                <a16:creationId xmlns:a16="http://schemas.microsoft.com/office/drawing/2014/main" id="{993B13BF-93FA-4EC4-A6BD-62A6ADE25A1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a08bfde1-c7f0-4f14-93d1-056e2bc833f2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185bc760-773e-401a-9d5c-36cd5627d9d6&quot;}}">
            <a:extLst>
              <a:ext uri="{FF2B5EF4-FFF2-40B4-BE49-F238E27FC236}">
                <a16:creationId xmlns:a16="http://schemas.microsoft.com/office/drawing/2014/main" id="{622DBF44-3B79-4FA9-B5A9-4C6FAC006E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54d0c19-dfbe-4b04-997a-7f0a2b2970b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6ef2a34-38e3-4c68-bd7e-f9261329265d&quot;}}">
            <a:extLst>
              <a:ext uri="{FF2B5EF4-FFF2-40B4-BE49-F238E27FC236}">
                <a16:creationId xmlns:a16="http://schemas.microsoft.com/office/drawing/2014/main" id="{9901F0A6-FBE4-476B-A94E-ADBE6229526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footer" descr="{&quot;templafy&quot;:{&quot;id&quot;:&quot;d28cedeb-e9f8-4783-b2b2-d61bd1cebcf7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hthoek 11" descr="{&quot;templafy&quot;:{&quot;id&quot;:&quot;de6b235c-7c30-40fc-ae24-6ece5462e39c&quot;}}">
            <a:extLst>
              <a:ext uri="{FF2B5EF4-FFF2-40B4-BE49-F238E27FC236}">
                <a16:creationId xmlns:a16="http://schemas.microsoft.com/office/drawing/2014/main" id="{E2B8957F-5B92-494A-AFFE-4465086214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date" descr="{&quot;templafy&quot;:{&quot;id&quot;:&quot;17d97ca4-8051-455b-8a85-774a7c1383df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738255"/>
            <a:ext cx="7162338" cy="69602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Sandesh Manganahalli Jayaprakash</a:t>
            </a:r>
          </a:p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TNO/KPN</a:t>
            </a:r>
          </a:p>
        </p:txBody>
      </p:sp>
      <p:sp>
        <p:nvSpPr>
          <p:cNvPr id="11" name="author" descr="{&quot;templafy&quot;:{&quot;id&quot;:&quot;9b4a6fda-5923-49df-81d1-ddffa460859b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110565443" name="logo" descr="{&quot;templafy&quot;:{&quot;id&quot;:&quot;2f4bca3f-8679-4f7d-a480-7d8915cf74b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6" name="title" descr="{&quot;templafy&quot;:{&quot;id&quot;:&quot;d0ca612c-2a8b-4882-a613-d3c495ff171a&quot;}}" title="Form.Title">
            <a:extLst>
              <a:ext uri="{FF2B5EF4-FFF2-40B4-BE49-F238E27FC236}">
                <a16:creationId xmlns:a16="http://schemas.microsoft.com/office/drawing/2014/main" id="{CF9CB0FC-7230-44A8-843E-1FC4AE6C3A37}"/>
              </a:ext>
            </a:extLst>
          </p:cNvPr>
          <p:cNvSpPr/>
          <p:nvPr userDrawn="1"/>
        </p:nvSpPr>
        <p:spPr>
          <a:xfrm>
            <a:off x="634999" y="727558"/>
            <a:ext cx="10229735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5400" b="1" dirty="0">
                <a:latin typeface="Arial" panose="020B0604020202020204" pitchFamily="34" charset="0"/>
                <a:ea typeface="+mj-ea"/>
                <a:cs typeface="+mj-cs"/>
              </a:rPr>
              <a:t>Privacy as a Service (PRaaS)</a:t>
            </a:r>
          </a:p>
        </p:txBody>
      </p:sp>
      <p:sp>
        <p:nvSpPr>
          <p:cNvPr id="17" name="Rechthoek 16" descr="{&quot;templafy&quot;:{&quot;id&quot;:&quot;b5dbd9df-684d-4590-939d-5464635938b5&quot;}}">
            <a:extLst>
              <a:ext uri="{FF2B5EF4-FFF2-40B4-BE49-F238E27FC236}">
                <a16:creationId xmlns:a16="http://schemas.microsoft.com/office/drawing/2014/main" id="{BE3D52C0-419F-4E71-8AE4-BF9A395A2455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footer" descr="{&quot;templafy&quot;:{&quot;id&quot;:&quot;60bb8810-10ce-4593-a107-ba4867dbb6c2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15628fec-4ed4-4959-9321-a0c1e3baa601&quot;}}">
            <a:extLst>
              <a:ext uri="{FF2B5EF4-FFF2-40B4-BE49-F238E27FC236}">
                <a16:creationId xmlns:a16="http://schemas.microsoft.com/office/drawing/2014/main" id="{A6914C6E-5277-43B5-86DA-D02D1C0A81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c32baa40-3e4e-4610-9f46-bc78e286cf66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0ac329d9-ec7d-4c8c-af94-a8533f9204a9&quot;}}">
            <a:extLst>
              <a:ext uri="{FF2B5EF4-FFF2-40B4-BE49-F238E27FC236}">
                <a16:creationId xmlns:a16="http://schemas.microsoft.com/office/drawing/2014/main" id="{8903582E-C451-4DDD-814F-4B9C1452B31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26bfed0a-75f4-4fb7-9cbe-1858c3f6e916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471be3e1-a0f4-4df0-8cea-94caae635b79&quot;}}">
            <a:extLst>
              <a:ext uri="{FF2B5EF4-FFF2-40B4-BE49-F238E27FC236}">
                <a16:creationId xmlns:a16="http://schemas.microsoft.com/office/drawing/2014/main" id="{10C76B9D-EC08-40DE-B763-BCAE1D9B7E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e1ed90f-ffb4-4b03-add8-03ff7cc9afb9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9" name="Rechthoek 8" descr="{&quot;templafy&quot;:{&quot;id&quot;:&quot;cf3a8f33-e632-4f80-9068-5d1077764a3a&quot;}}">
            <a:extLst>
              <a:ext uri="{FF2B5EF4-FFF2-40B4-BE49-F238E27FC236}">
                <a16:creationId xmlns:a16="http://schemas.microsoft.com/office/drawing/2014/main" id="{9FB7CE61-0DD5-41CD-B616-4409E11860E6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07cfc7d-40d5-4b80-a62c-20a16f95748d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deac4978-d998-4c53-a27e-5c3d53be6c9d&quot;}}">
            <a:extLst>
              <a:ext uri="{FF2B5EF4-FFF2-40B4-BE49-F238E27FC236}">
                <a16:creationId xmlns:a16="http://schemas.microsoft.com/office/drawing/2014/main" id="{D27DB394-8470-4836-89A2-305F213BEAE3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0369a00-6b75-41f0-92f8-bbe0f3f96d0b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d7752b5c-98c4-46f5-b4ed-12121a37d565&quot;}}">
            <a:extLst>
              <a:ext uri="{FF2B5EF4-FFF2-40B4-BE49-F238E27FC236}">
                <a16:creationId xmlns:a16="http://schemas.microsoft.com/office/drawing/2014/main" id="{B1586CDF-F0B7-422B-ABEF-BC2DD60221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2b14c805-4cb9-49d3-bb07-d6307ed2f65c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1794ff6-fced-4837-9440-553810737fa0&quot;}}">
            <a:extLst>
              <a:ext uri="{FF2B5EF4-FFF2-40B4-BE49-F238E27FC236}">
                <a16:creationId xmlns:a16="http://schemas.microsoft.com/office/drawing/2014/main" id="{89A2B04E-3BA7-4B28-880F-53BF8E0037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636509d-0433-47a7-9b55-b35940996bab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a22e53ff-c5e7-45c6-a90c-f5c19f15baa8&quot;}}">
            <a:extLst>
              <a:ext uri="{FF2B5EF4-FFF2-40B4-BE49-F238E27FC236}">
                <a16:creationId xmlns:a16="http://schemas.microsoft.com/office/drawing/2014/main" id="{D4BDC514-E10E-4F85-9A54-0B0C163F90A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5767f369-f547-4fb1-af65-5a546253fd9a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96dcb5fa-1d81-4ee3-b012-a0fdaba62e4e&quot;}}">
            <a:extLst>
              <a:ext uri="{FF2B5EF4-FFF2-40B4-BE49-F238E27FC236}">
                <a16:creationId xmlns:a16="http://schemas.microsoft.com/office/drawing/2014/main" id="{6F4A22A8-1D29-4C7D-A6B8-D203C539CC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0" name="footer" descr="{&quot;templafy&quot;:{&quot;id&quot;:&quot;c27be3fd-4fac-4eb6-a2fc-c122c4261d81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dc6ae05-1ceb-4862-8f77-49ee751d79e5&quot;}}">
            <a:extLst>
              <a:ext uri="{FF2B5EF4-FFF2-40B4-BE49-F238E27FC236}">
                <a16:creationId xmlns:a16="http://schemas.microsoft.com/office/drawing/2014/main" id="{2380A00D-A147-4357-B45F-30D34CA2E8CD}"/>
              </a:ext>
            </a:extLst>
          </p:cNvPr>
          <p:cNvSpPr/>
          <p:nvPr userDrawn="1"/>
        </p:nvSpPr>
        <p:spPr>
          <a:xfrm>
            <a:off x="5317200" y="6563552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44481518" name="logo" descr="{&quot;templafy&quot;:{&quot;id&quot;:&quot;d0020a0d-137a-4cd3-8fe8-b7be42f772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77171043" name="pay_off" descr="{&quot;templafy&quot;:{&quot;id&quot;:&quot;a0a8a5c1-994c-4def-9421-eafa396509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43d0a0d5-90f6-418c-a347-3f965f4cc816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28 February 2023</a:t>
            </a:r>
          </a:p>
        </p:txBody>
      </p:sp>
      <p:sp>
        <p:nvSpPr>
          <p:cNvPr id="11" name="author" descr="{&quot;templafy&quot;:{&quot;id&quot;:&quot;8150fed6-0878-4170-bc1f-a1cf36189c82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15" name="Rechthoek 14" descr="{&quot;templafy&quot;:{&quot;id&quot;:&quot;486075c3-7db9-4126-874e-c5b1562d4dff&quot;}}">
            <a:extLst>
              <a:ext uri="{FF2B5EF4-FFF2-40B4-BE49-F238E27FC236}">
                <a16:creationId xmlns:a16="http://schemas.microsoft.com/office/drawing/2014/main" id="{21DB0FDE-7C78-4A28-B7C4-BF0AEBAE2F6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4" name="title" descr="{&quot;templafy&quot;:{&quot;id&quot;:&quot;490ec11d-388e-4087-b059-8d2e99ad5a5f&quot;}}" title="Form.Title">
            <a:extLst>
              <a:ext uri="{FF2B5EF4-FFF2-40B4-BE49-F238E27FC236}">
                <a16:creationId xmlns:a16="http://schemas.microsoft.com/office/drawing/2014/main" id="{15966D05-910E-427C-816D-E63A7BF66058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3GPP meeting Rotterdam</a:t>
            </a:r>
          </a:p>
        </p:txBody>
      </p:sp>
      <p:sp>
        <p:nvSpPr>
          <p:cNvPr id="16" name="Rechthoek 15" descr="{&quot;templafy&quot;:{&quot;id&quot;:&quot;f25b6563-6d9a-4f01-ba0a-eafddd68ee1f&quot;}}">
            <a:extLst>
              <a:ext uri="{FF2B5EF4-FFF2-40B4-BE49-F238E27FC236}">
                <a16:creationId xmlns:a16="http://schemas.microsoft.com/office/drawing/2014/main" id="{47CE6478-3251-419B-BA7E-F291C04A9A09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5c78e725-17e8-49a3-8197-2c6ffb625c03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26603ff1-b069-419b-a65e-49b2a11c74cc&quot;}}">
            <a:extLst>
              <a:ext uri="{FF2B5EF4-FFF2-40B4-BE49-F238E27FC236}">
                <a16:creationId xmlns:a16="http://schemas.microsoft.com/office/drawing/2014/main" id="{561F7D9F-C563-417E-A00A-AC48CC34579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</a:t>
            </a:r>
            <a:r>
              <a:rPr lang="en-GB" dirty="0" err="1"/>
              <a:t>Templafyz</a:t>
            </a:r>
            <a:endParaRPr lang="en-GB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9f6b42dc-435e-4844-8280-528734146c16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108c83d-834d-4c38-85b7-9bad5798c995&quot;}}">
            <a:extLst>
              <a:ext uri="{FF2B5EF4-FFF2-40B4-BE49-F238E27FC236}">
                <a16:creationId xmlns:a16="http://schemas.microsoft.com/office/drawing/2014/main" id="{20A3321E-31C7-43C2-8C98-B2A1662AC07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c81277ec-c9f8-4b6d-a0c1-9b38dfa2f2d7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36069a81-3b1a-4393-bf91-01e19f120422&quot;}}">
            <a:extLst>
              <a:ext uri="{FF2B5EF4-FFF2-40B4-BE49-F238E27FC236}">
                <a16:creationId xmlns:a16="http://schemas.microsoft.com/office/drawing/2014/main" id="{1C0CED64-2877-4438-A388-271E950B647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d9a21261-51ba-403d-92f5-472bd007eb44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eaa8a4ce-c5fe-4c26-bb5d-6f2fb655845a&quot;}}">
            <a:extLst>
              <a:ext uri="{FF2B5EF4-FFF2-40B4-BE49-F238E27FC236}">
                <a16:creationId xmlns:a16="http://schemas.microsoft.com/office/drawing/2014/main" id="{18D92021-801F-4ED4-A1A3-885A64A2E20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c2ba6fac-d8f6-4a97-b912-244064f64981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5ed5e61-708a-43de-9814-4cf2b827d9e0&quot;}}">
            <a:extLst>
              <a:ext uri="{FF2B5EF4-FFF2-40B4-BE49-F238E27FC236}">
                <a16:creationId xmlns:a16="http://schemas.microsoft.com/office/drawing/2014/main" id="{624A5B7D-E391-4CFD-92E1-B64D85EC235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12612bbd-afe2-496c-9e55-9b7d63623737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41db629e-d6ec-4bf5-ba89-e0fd3ca26934&quot;}}">
            <a:extLst>
              <a:ext uri="{FF2B5EF4-FFF2-40B4-BE49-F238E27FC236}">
                <a16:creationId xmlns:a16="http://schemas.microsoft.com/office/drawing/2014/main" id="{D8BEE23D-E5B8-451F-9319-3D1CB7129A4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c708c5e7-e657-4afc-8bec-7359f9b7652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684151d1-6277-4696-ab93-b54f31410b6b&quot;}}">
            <a:extLst>
              <a:ext uri="{FF2B5EF4-FFF2-40B4-BE49-F238E27FC236}">
                <a16:creationId xmlns:a16="http://schemas.microsoft.com/office/drawing/2014/main" id="{17B0BCFE-F752-4F92-A5DC-B8196D1F77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438bfa47-cbb6-448d-b38d-602064c7042f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769d0fe0-90e1-448b-a2f8-3d0dbe309f9c&quot;}}">
            <a:extLst>
              <a:ext uri="{FF2B5EF4-FFF2-40B4-BE49-F238E27FC236}">
                <a16:creationId xmlns:a16="http://schemas.microsoft.com/office/drawing/2014/main" id="{70D50468-C7F0-4AD2-AF80-B6E5772600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da81da57-d923-41a3-91ef-7a69617e7082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c73d3ad9-2017-4c4f-b193-e6c11ceaae8f&quot;}}">
            <a:extLst>
              <a:ext uri="{FF2B5EF4-FFF2-40B4-BE49-F238E27FC236}">
                <a16:creationId xmlns:a16="http://schemas.microsoft.com/office/drawing/2014/main" id="{15B9E939-87DB-44E7-B2C4-1C21675E4AB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footer" descr="{&quot;templafy&quot;:{&quot;id&quot;:&quot;a8d71b13-e022-4327-a4bc-c6011bee4b21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3563ba38-732e-4509-9ca5-f862445e569b&quot;}}">
            <a:extLst>
              <a:ext uri="{FF2B5EF4-FFF2-40B4-BE49-F238E27FC236}">
                <a16:creationId xmlns:a16="http://schemas.microsoft.com/office/drawing/2014/main" id="{AF244DA3-A8F3-4382-813B-96611FB2AE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2282bec-edf6-4980-a7e7-119c8edb95bb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hthoek 4" descr="{&quot;templafy&quot;:{&quot;id&quot;:&quot;f244b604-21d9-483a-9378-a19b744e5a1d&quot;}}">
            <a:extLst>
              <a:ext uri="{FF2B5EF4-FFF2-40B4-BE49-F238E27FC236}">
                <a16:creationId xmlns:a16="http://schemas.microsoft.com/office/drawing/2014/main" id="{0A01A885-0670-4F8B-9E5F-1D87E9953D9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Rechthoek 3" descr="{&quot;templafy&quot;:{&quot;id&quot;:&quot;c7d818e8-1aba-4e6b-8f0a-666fd75c5f77&quot;}}">
            <a:extLst>
              <a:ext uri="{FF2B5EF4-FFF2-40B4-BE49-F238E27FC236}">
                <a16:creationId xmlns:a16="http://schemas.microsoft.com/office/drawing/2014/main" id="{9298CE1E-3E3C-4E7B-BE3C-DC9BF11F928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1665013244" name="image" descr="{&quot;templafy&quot;:{&quot;id&quot;:&quot;a9475475-e972-423c-becf-858c25f9501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587005"/>
          </a:xfrm>
          <a:prstGeom prst="rect">
            <a:avLst/>
          </a:prstGeom>
        </p:spPr>
      </p:pic>
      <p:pic>
        <p:nvPicPr>
          <p:cNvPr id="2105499107" name="logo" descr="{&quot;templafy&quot;:{&quot;id&quot;:&quot;a713c18d-8815-4bbe-9ecd-b5665914a055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5" name="Rechthoek 4" descr="{&quot;templafy&quot;:{&quot;id&quot;:&quot;963cbcec-550e-461f-b14c-715753290424&quot;}}">
            <a:extLst>
              <a:ext uri="{FF2B5EF4-FFF2-40B4-BE49-F238E27FC236}">
                <a16:creationId xmlns:a16="http://schemas.microsoft.com/office/drawing/2014/main" id="{AFA94B07-C4F7-40CB-8D8A-D9FA18CAA26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pic>
        <p:nvPicPr>
          <p:cNvPr id="173508656" name="pay_off" descr="{&quot;templafy&quot;:{&quot;id&quot;:&quot;ef20e413-d73e-4f26-9c97-9b654a0a12e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835067157" name="logo" descr="{&quot;templafy&quot;:{&quot;id&quot;:&quot;a8343447-63c1-4b03-876a-384b42b196fa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47790ace-4f1d-4c51-bb5a-c7be32ed5439&quot;}}">
            <a:extLst>
              <a:ext uri="{FF2B5EF4-FFF2-40B4-BE49-F238E27FC236}">
                <a16:creationId xmlns:a16="http://schemas.microsoft.com/office/drawing/2014/main" id="{CACC8512-0AAD-4798-8DA8-9A14D931C93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46523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Grafieken</a:t>
            </a:r>
            <a:endParaRPr lang="en-GB"/>
          </a:p>
          <a:p>
            <a:pPr lvl="0"/>
            <a:r>
              <a:rPr lang="en-GB" sz="2000" b="0" noProof="1"/>
              <a:t>Voordat je onze grafieken gebruikt is het handig om te checken of je toegang hebt tot de KPN Grafiekstijlen. De laatste versie installeer je door de stappen in de </a:t>
            </a:r>
            <a:r>
              <a:rPr lang="en-GB" sz="2000" b="1" noProof="1">
                <a:solidFill>
                  <a:schemeClr val="accent1"/>
                </a:solidFill>
              </a:rPr>
              <a:t>KPN eMail Signature Wizard </a:t>
            </a:r>
            <a:r>
              <a:rPr lang="en-GB" sz="2000" b="0" noProof="1"/>
              <a:t>te volgen.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De </a:t>
            </a:r>
            <a:r>
              <a:rPr lang="en-GB" sz="2000" b="0" noProof="1">
                <a:solidFill>
                  <a:schemeClr val="tx1"/>
                </a:solidFill>
              </a:rPr>
              <a:t>KPN eMail Signature Wizard vind je via</a:t>
            </a:r>
            <a:endParaRPr lang="en-GB"/>
          </a:p>
          <a:p>
            <a:pPr lvl="0"/>
            <a:r>
              <a:rPr lang="en-GB" sz="2000" b="1" noProof="1">
                <a:solidFill>
                  <a:schemeClr val="accent1"/>
                </a:solidFill>
              </a:rPr>
              <a:t>‘Start’ &gt; ‘Bedrijfsportal’ &gt; KPN Signature eMail Wizard</a:t>
            </a:r>
            <a:r>
              <a:rPr lang="en-GB" sz="2000" b="0" noProof="1"/>
              <a:t>.</a:t>
            </a:r>
            <a:endParaRPr lang="en-GB"/>
          </a:p>
          <a:p>
            <a:pPr lvl="0"/>
            <a:r>
              <a:rPr lang="en-GB" sz="2000" b="0" noProof="1"/>
              <a:t>Doorloop de stappen van de eMail Wizard en de templates worden geïnstalleerd.</a:t>
            </a:r>
            <a:endParaRPr lang="en-GB"/>
          </a:p>
          <a:p>
            <a:pPr lvl="0"/>
            <a:br>
              <a:rPr lang="nl-NL" sz="2000" b="0" noProof="1"/>
            </a:br>
            <a:r>
              <a:rPr lang="en-GB" sz="2000" b="0" noProof="1"/>
              <a:t>Heb je de laatste versie geïnstalleerd? Volg dan deze stappen:</a:t>
            </a:r>
            <a:endParaRPr lang="en-GB"/>
          </a:p>
          <a:p>
            <a:pPr lvl="0"/>
            <a:endParaRPr lang="en-GB" sz="2000" b="0" noProof="1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Voeg een nieuwe grafiek in middels </a:t>
            </a:r>
            <a:r>
              <a:rPr lang="en-GB" sz="2000" b="1" noProof="1"/>
              <a:t>Invoegen &gt; Grafiek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Ga naar de </a:t>
            </a:r>
            <a:r>
              <a:rPr lang="en-GB" sz="2000" b="1" noProof="1"/>
              <a:t>Sjablonen</a:t>
            </a:r>
            <a:r>
              <a:rPr lang="en-GB" sz="2000" b="0" noProof="1"/>
              <a:t> map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Selecteer een grafiekstijl en kies voor </a:t>
            </a:r>
            <a:r>
              <a:rPr lang="en-GB" sz="2000" b="1" noProof="1"/>
              <a:t>OK</a:t>
            </a:r>
            <a:r>
              <a:rPr lang="en-GB" sz="2000" b="0" noProof="1"/>
              <a:t> om deze in te voegen op jouw dia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hthoek 14" descr="{&quot;templafy&quot;:{&quot;id&quot;:&quot;122b38ba-d8e3-49f3-bf1c-d69a78304370&quot;}}">
            <a:extLst>
              <a:ext uri="{FF2B5EF4-FFF2-40B4-BE49-F238E27FC236}">
                <a16:creationId xmlns:a16="http://schemas.microsoft.com/office/drawing/2014/main" id="{E88B6E8C-A099-4817-B236-1D7AC41C3C7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431679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Tabellen</a:t>
            </a:r>
            <a:endParaRPr lang="en-GB"/>
          </a:p>
          <a:p>
            <a:pPr lvl="0"/>
            <a:r>
              <a:rPr lang="en-GB" sz="2000" b="0" noProof="1"/>
              <a:t>Naast de KPN grafiekstijlen kan je ook verschillende tabellen gebruiken. Deze komen automatisch op je scherm als je een tabel invoegt via: </a:t>
            </a:r>
            <a:r>
              <a:rPr lang="en-GB" sz="2000" b="1" noProof="1"/>
              <a:t>Invoegen &gt; Tabel</a:t>
            </a:r>
            <a:r>
              <a:rPr lang="en-GB" sz="2000" b="0" noProof="1"/>
              <a:t>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Bestaande tabellen in je presentatie kan je heel makkelijk aanpassen naar de juiste stijl. Dit doe je door onder </a:t>
            </a:r>
            <a:r>
              <a:rPr lang="en-GB" sz="2000" b="1" noProof="1"/>
              <a:t>Tabelopmaak </a:t>
            </a:r>
            <a:r>
              <a:rPr lang="en-GB" sz="2000" b="0" noProof="1"/>
              <a:t>te kiezen voor de </a:t>
            </a:r>
            <a:r>
              <a:rPr lang="en-GB" sz="2000" b="1" noProof="1"/>
              <a:t>KPN</a:t>
            </a:r>
            <a:r>
              <a:rPr lang="en-GB" sz="2000" b="0" noProof="1"/>
              <a:t> stijl.</a:t>
            </a:r>
            <a:endParaRPr lang="en-GB" sz="2000" b="1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3B99A2-B1BF-4456-9FA3-0E1D56DF0E71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hoek 13" descr="{&quot;templafy&quot;:{&quot;id&quot;:&quot;2355053a-8141-41cd-b387-4d2bb42d48f6&quot;}}">
            <a:extLst>
              <a:ext uri="{FF2B5EF4-FFF2-40B4-BE49-F238E27FC236}">
                <a16:creationId xmlns:a16="http://schemas.microsoft.com/office/drawing/2014/main" id="{4CFA62BC-E36A-4883-91C1-9AB756FEE3F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289292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>
                <a:solidFill>
                  <a:schemeClr val="tx1"/>
                </a:solidFill>
              </a:rPr>
              <a:t>Een nieuwe dia toevoegen</a:t>
            </a:r>
            <a:endParaRPr lang="en-GB"/>
          </a:p>
          <a:p>
            <a:pPr lvl="0"/>
            <a:r>
              <a:rPr lang="en-GB" sz="2000" b="0" noProof="1">
                <a:solidFill>
                  <a:schemeClr val="tx1"/>
                </a:solidFill>
              </a:rPr>
              <a:t>Er zijn twee manieren waarop een nieuwe dia kan worden toegevoegd:</a:t>
            </a:r>
            <a:endParaRPr lang="en-GB"/>
          </a:p>
          <a:p>
            <a:pPr lvl="0"/>
            <a:endParaRPr lang="en-GB" sz="2000" b="0" noProof="1">
              <a:solidFill>
                <a:schemeClr val="tx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vanuit de </a:t>
            </a:r>
            <a:r>
              <a:rPr lang="en-GB" sz="2000" b="1" noProof="1">
                <a:solidFill>
                  <a:schemeClr val="tx1"/>
                </a:solidFill>
              </a:rPr>
              <a:t>dia bibliotheek </a:t>
            </a:r>
            <a:r>
              <a:rPr lang="en-GB" sz="2000" b="0" noProof="1">
                <a:solidFill>
                  <a:schemeClr val="tx1"/>
                </a:solidFill>
              </a:rPr>
              <a:t>in </a:t>
            </a:r>
            <a:r>
              <a:rPr lang="en-GB" sz="2000" b="1" noProof="1">
                <a:solidFill>
                  <a:schemeClr val="tx1"/>
                </a:solidFill>
              </a:rPr>
              <a:t>Templafy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middels de </a:t>
            </a:r>
            <a:r>
              <a:rPr lang="en-GB" sz="2000" b="1" noProof="1">
                <a:solidFill>
                  <a:schemeClr val="tx1"/>
                </a:solidFill>
              </a:rPr>
              <a:t>Nieuwe dia</a:t>
            </a:r>
            <a:r>
              <a:rPr lang="en-GB" sz="2000" b="0" noProof="1">
                <a:solidFill>
                  <a:schemeClr val="tx1"/>
                </a:solidFill>
              </a:rPr>
              <a:t> optie in PowerPoint</a:t>
            </a:r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1.</a:t>
            </a:r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</p:grpSp>
      <p:pic>
        <p:nvPicPr>
          <p:cNvPr id="1719415717" name="logo" descr="{&quot;templafy&quot;:{&quot;id&quot;:&quot;74134c98-f373-4ebf-873e-542e820b03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2.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00c918d-f2a5-494d-bbd2-c0b83eb15466&quot;}}">
            <a:extLst>
              <a:ext uri="{FF2B5EF4-FFF2-40B4-BE49-F238E27FC236}">
                <a16:creationId xmlns:a16="http://schemas.microsoft.com/office/drawing/2014/main" id="{C159FAF4-1C24-4C48-8543-E66BB8A80F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03711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ba31330f-247e-4ab3-b77e-37948bf1e617&quot;}}">
            <a:extLst>
              <a:ext uri="{FF2B5EF4-FFF2-40B4-BE49-F238E27FC236}">
                <a16:creationId xmlns:a16="http://schemas.microsoft.com/office/drawing/2014/main" id="{F2695971-6D0C-467E-A76C-BC0248D54D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footer" descr="{&quot;templafy&quot;:{&quot;id&quot;:&quot;9133cf30-55a1-408c-94e6-95f4fbd539bb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46473713" name="logo" descr="{&quot;templafy&quot;:{&quot;id&quot;:&quot;08ef15c5-a1f7-4557-a145-87f9c950e4c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876003b6-eb9f-4cd3-9604-d9e633acf44f&quot;}}">
            <a:extLst>
              <a:ext uri="{FF2B5EF4-FFF2-40B4-BE49-F238E27FC236}">
                <a16:creationId xmlns:a16="http://schemas.microsoft.com/office/drawing/2014/main" id="{9FC6B146-221A-4DA5-A50D-EAD9A35BFCD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emf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br>
              <a:rPr lang="nl-NL" dirty="0"/>
            </a:br>
            <a:r>
              <a:rPr lang="en-GB" dirty="0"/>
              <a:t>Master </a:t>
            </a:r>
            <a:r>
              <a:rPr lang="en-GB" dirty="0" err="1"/>
              <a:t>title</a:t>
            </a:r>
            <a:r>
              <a:rPr lang="en-GB" dirty="0"/>
              <a:t> </a:t>
            </a:r>
            <a:r>
              <a:rPr lang="en-GB" dirty="0" err="1"/>
              <a:t>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94d30106-9b7c-4ca3-b5c3-e4789576b886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pic>
        <p:nvPicPr>
          <p:cNvPr id="797242524" name="logo" descr="{&quot;templafy&quot;:{&quot;id&quot;:&quot;cdf673b3-a6ba-4e68-ac8b-69797b69504f&quot;}}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32" r:id="rId55"/>
    <p:sldLayoutId id="2147483730" r:id="rId56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1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E6767-353F-7194-F7FC-A63701993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513" y="37725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Current protection mechanisms in 3GPP are not End to End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C99CC8-9BD9-ABEC-36D0-463AF6AB8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920291" y="6253594"/>
            <a:ext cx="432000" cy="233397"/>
          </a:xfrm>
        </p:spPr>
        <p:txBody>
          <a:bodyPr/>
          <a:lstStyle/>
          <a:p>
            <a:fld id="{A978B2FF-0EC6-496A-9F3F-A37EF0BEACA5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58A656-88A3-5AC1-EA44-EF91D3BD4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655" y="5461875"/>
            <a:ext cx="484332" cy="4843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DB577BD-FCD4-EF8A-E6D1-DB5E3F26391A}"/>
              </a:ext>
            </a:extLst>
          </p:cNvPr>
          <p:cNvSpPr/>
          <p:nvPr/>
        </p:nvSpPr>
        <p:spPr>
          <a:xfrm>
            <a:off x="8044191" y="5943324"/>
            <a:ext cx="1423268" cy="351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Data Network/ Internet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276C3CF-653E-DEC7-0272-37B8D9B2C0BB}"/>
              </a:ext>
            </a:extLst>
          </p:cNvPr>
          <p:cNvSpPr/>
          <p:nvPr/>
        </p:nvSpPr>
        <p:spPr>
          <a:xfrm>
            <a:off x="4735817" y="5818928"/>
            <a:ext cx="1180009" cy="484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UPF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FE06A62-9390-C7E7-5FE2-CA6D6E8DF7C2}"/>
              </a:ext>
            </a:extLst>
          </p:cNvPr>
          <p:cNvSpPr/>
          <p:nvPr/>
        </p:nvSpPr>
        <p:spPr>
          <a:xfrm>
            <a:off x="6223458" y="3002875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SMF</a:t>
            </a:r>
            <a:endParaRPr lang="en-GB" sz="14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0970BC8-F6DE-C218-89DB-37EABDB6B9D9}"/>
              </a:ext>
            </a:extLst>
          </p:cNvPr>
          <p:cNvSpPr/>
          <p:nvPr/>
        </p:nvSpPr>
        <p:spPr>
          <a:xfrm>
            <a:off x="7986849" y="3002876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UDM</a:t>
            </a:r>
            <a:endParaRPr lang="en-GB" sz="14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A353E9-56BE-F732-8632-38BB2117750C}"/>
              </a:ext>
            </a:extLst>
          </p:cNvPr>
          <p:cNvSpPr/>
          <p:nvPr/>
        </p:nvSpPr>
        <p:spPr>
          <a:xfrm>
            <a:off x="7986849" y="1333012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NRF</a:t>
            </a:r>
            <a:endParaRPr lang="en-GB" sz="1400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FE1A882-BB6D-0272-999F-C9E237B9CEFF}"/>
              </a:ext>
            </a:extLst>
          </p:cNvPr>
          <p:cNvSpPr/>
          <p:nvPr/>
        </p:nvSpPr>
        <p:spPr>
          <a:xfrm>
            <a:off x="6223458" y="1364979"/>
            <a:ext cx="874621" cy="35705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AMF</a:t>
            </a:r>
            <a:endParaRPr lang="en-GB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3E6788-4591-A988-7945-F225C12FC58F}"/>
              </a:ext>
            </a:extLst>
          </p:cNvPr>
          <p:cNvSpPr txBox="1"/>
          <p:nvPr/>
        </p:nvSpPr>
        <p:spPr>
          <a:xfrm>
            <a:off x="7363938" y="1364979"/>
            <a:ext cx="35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D65831-C16F-EE75-5517-B2321BBFC212}"/>
              </a:ext>
            </a:extLst>
          </p:cNvPr>
          <p:cNvSpPr txBox="1"/>
          <p:nvPr/>
        </p:nvSpPr>
        <p:spPr>
          <a:xfrm>
            <a:off x="7363936" y="3061983"/>
            <a:ext cx="35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en-GB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97A3DF5-9BBD-C7A1-850E-0FCC9EF1150B}"/>
              </a:ext>
            </a:extLst>
          </p:cNvPr>
          <p:cNvCxnSpPr>
            <a:cxnSpLocks/>
          </p:cNvCxnSpPr>
          <p:nvPr/>
        </p:nvCxnSpPr>
        <p:spPr>
          <a:xfrm>
            <a:off x="6223458" y="2347522"/>
            <a:ext cx="26380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175ED72-A631-6FCB-7008-B95576072DE0}"/>
              </a:ext>
            </a:extLst>
          </p:cNvPr>
          <p:cNvCxnSpPr>
            <a:stCxn id="20" idx="2"/>
          </p:cNvCxnSpPr>
          <p:nvPr/>
        </p:nvCxnSpPr>
        <p:spPr>
          <a:xfrm flipH="1">
            <a:off x="6655669" y="1722031"/>
            <a:ext cx="5100" cy="6254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1283D62-7F66-3D7A-235D-8043797BC8C9}"/>
              </a:ext>
            </a:extLst>
          </p:cNvPr>
          <p:cNvCxnSpPr>
            <a:cxnSpLocks/>
          </p:cNvCxnSpPr>
          <p:nvPr/>
        </p:nvCxnSpPr>
        <p:spPr>
          <a:xfrm flipH="1">
            <a:off x="8419058" y="1722030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3DCF7EB-18CB-7D38-71B0-FE85B753192A}"/>
              </a:ext>
            </a:extLst>
          </p:cNvPr>
          <p:cNvCxnSpPr>
            <a:cxnSpLocks/>
          </p:cNvCxnSpPr>
          <p:nvPr/>
        </p:nvCxnSpPr>
        <p:spPr>
          <a:xfrm flipH="1">
            <a:off x="8413958" y="2379488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AB65DE7-E73C-6636-2DD5-4F26874FE8C5}"/>
              </a:ext>
            </a:extLst>
          </p:cNvPr>
          <p:cNvCxnSpPr>
            <a:cxnSpLocks/>
          </p:cNvCxnSpPr>
          <p:nvPr/>
        </p:nvCxnSpPr>
        <p:spPr>
          <a:xfrm flipH="1">
            <a:off x="6650569" y="2377385"/>
            <a:ext cx="5100" cy="6254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8A0A53BB-0FD2-F87F-F342-0B1F7B23E51A}"/>
              </a:ext>
            </a:extLst>
          </p:cNvPr>
          <p:cNvSpPr/>
          <p:nvPr/>
        </p:nvSpPr>
        <p:spPr>
          <a:xfrm>
            <a:off x="6059941" y="1165832"/>
            <a:ext cx="3134119" cy="240211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1774E83-0E69-7B27-77BC-1A21796FF121}"/>
              </a:ext>
            </a:extLst>
          </p:cNvPr>
          <p:cNvCxnSpPr>
            <a:cxnSpLocks/>
          </p:cNvCxnSpPr>
          <p:nvPr/>
        </p:nvCxnSpPr>
        <p:spPr>
          <a:xfrm>
            <a:off x="3236233" y="5875955"/>
            <a:ext cx="184742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EAFF86E-72C6-A3E1-80C6-85F0716F5FF2}"/>
              </a:ext>
            </a:extLst>
          </p:cNvPr>
          <p:cNvCxnSpPr>
            <a:cxnSpLocks/>
          </p:cNvCxnSpPr>
          <p:nvPr/>
        </p:nvCxnSpPr>
        <p:spPr>
          <a:xfrm>
            <a:off x="5567987" y="5818928"/>
            <a:ext cx="2656069" cy="20326"/>
          </a:xfrm>
          <a:prstGeom prst="straightConnector1">
            <a:avLst/>
          </a:prstGeom>
          <a:ln w="127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BE8FA1FD-E169-AECA-0CC3-3E03E337117F}"/>
              </a:ext>
            </a:extLst>
          </p:cNvPr>
          <p:cNvCxnSpPr>
            <a:cxnSpLocks/>
            <a:stCxn id="9" idx="0"/>
            <a:endCxn id="17" idx="2"/>
          </p:cNvCxnSpPr>
          <p:nvPr/>
        </p:nvCxnSpPr>
        <p:spPr>
          <a:xfrm rot="5400000" flipH="1" flipV="1">
            <a:off x="4942321" y="3743427"/>
            <a:ext cx="2101948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Graphic 39" descr="Smart Phone with solid fill">
            <a:extLst>
              <a:ext uri="{FF2B5EF4-FFF2-40B4-BE49-F238E27FC236}">
                <a16:creationId xmlns:a16="http://schemas.microsoft.com/office/drawing/2014/main" id="{13A99000-49B2-596E-4642-061BC35C8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6285" y="5676066"/>
            <a:ext cx="442841" cy="44284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FB74A22-29AB-99B8-02FF-4623B8A0CB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919" y="5644723"/>
            <a:ext cx="462169" cy="46216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8953AF2-F289-894F-B0AA-A1AFE7C43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655" y="5461728"/>
            <a:ext cx="484332" cy="484332"/>
          </a:xfrm>
          <a:prstGeom prst="rect">
            <a:avLst/>
          </a:prstGeom>
        </p:spPr>
      </p:pic>
      <p:pic>
        <p:nvPicPr>
          <p:cNvPr id="43" name="Graphic 42" descr="Cloud outline">
            <a:extLst>
              <a:ext uri="{FF2B5EF4-FFF2-40B4-BE49-F238E27FC236}">
                <a16:creationId xmlns:a16="http://schemas.microsoft.com/office/drawing/2014/main" id="{9D6BEA33-F8CE-7A3F-71DE-EBF16AF0C0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7502" y="5084966"/>
            <a:ext cx="1061769" cy="1061769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3D128CA-704F-6762-E420-1F7C7140971C}"/>
              </a:ext>
            </a:extLst>
          </p:cNvPr>
          <p:cNvCxnSpPr>
            <a:cxnSpLocks/>
          </p:cNvCxnSpPr>
          <p:nvPr/>
        </p:nvCxnSpPr>
        <p:spPr>
          <a:xfrm>
            <a:off x="3236233" y="5875808"/>
            <a:ext cx="1847422" cy="0"/>
          </a:xfrm>
          <a:prstGeom prst="straightConnector1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2111887-9B30-2693-6AFE-479F961869E4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 flipV="1">
            <a:off x="376556" y="5875808"/>
            <a:ext cx="2346363" cy="21679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56BD07DB-D86B-F598-949B-531DDAE394C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3" y="3743428"/>
            <a:ext cx="2101947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35C35293-5831-F678-7A74-37EF808D081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4" y="3743428"/>
            <a:ext cx="2101947" cy="1334948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EA97A42-7561-BA8B-BF38-E1BBF296C38C}"/>
              </a:ext>
            </a:extLst>
          </p:cNvPr>
          <p:cNvCxnSpPr>
            <a:cxnSpLocks/>
          </p:cNvCxnSpPr>
          <p:nvPr/>
        </p:nvCxnSpPr>
        <p:spPr>
          <a:xfrm>
            <a:off x="6223458" y="2347521"/>
            <a:ext cx="2638012" cy="0"/>
          </a:xfrm>
          <a:prstGeom prst="line">
            <a:avLst/>
          </a:prstGeom>
          <a:ln>
            <a:solidFill>
              <a:srgbClr val="F5A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ABCDC8D-DB53-58B4-DAD5-2A7B78CE5319}"/>
              </a:ext>
            </a:extLst>
          </p:cNvPr>
          <p:cNvCxnSpPr>
            <a:cxnSpLocks/>
          </p:cNvCxnSpPr>
          <p:nvPr/>
        </p:nvCxnSpPr>
        <p:spPr>
          <a:xfrm flipH="1">
            <a:off x="6655669" y="1722030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1295C66-CA29-A706-399B-ADE3DF4916E5}"/>
              </a:ext>
            </a:extLst>
          </p:cNvPr>
          <p:cNvCxnSpPr>
            <a:cxnSpLocks/>
          </p:cNvCxnSpPr>
          <p:nvPr/>
        </p:nvCxnSpPr>
        <p:spPr>
          <a:xfrm flipH="1">
            <a:off x="6650569" y="2377384"/>
            <a:ext cx="5100" cy="625491"/>
          </a:xfrm>
          <a:prstGeom prst="straightConnector1">
            <a:avLst/>
          </a:prstGeom>
          <a:ln>
            <a:solidFill>
              <a:srgbClr val="F5A5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8D523571-878C-271E-B747-5D6AE2EB086A}"/>
              </a:ext>
            </a:extLst>
          </p:cNvPr>
          <p:cNvSpPr/>
          <p:nvPr/>
        </p:nvSpPr>
        <p:spPr>
          <a:xfrm>
            <a:off x="6059941" y="1165831"/>
            <a:ext cx="3134119" cy="240211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DEE13CA1-4A05-3337-36E9-489BCECF195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629693" y="1867815"/>
            <a:ext cx="3918076" cy="3269456"/>
          </a:xfrm>
          <a:prstGeom prst="bentConnector3">
            <a:avLst>
              <a:gd name="adj1" fmla="val 100010"/>
            </a:avLst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C07469A-D212-6330-9245-83FE0391D0B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42324" y="3743427"/>
            <a:ext cx="2101947" cy="133494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CF75301-EA05-3324-BC37-599BAA37829B}"/>
              </a:ext>
            </a:extLst>
          </p:cNvPr>
          <p:cNvSpPr/>
          <p:nvPr/>
        </p:nvSpPr>
        <p:spPr>
          <a:xfrm>
            <a:off x="3771394" y="4627766"/>
            <a:ext cx="851263" cy="457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NDS/IP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C17A807-DCA4-28B1-4868-269720FD77FE}"/>
              </a:ext>
            </a:extLst>
          </p:cNvPr>
          <p:cNvSpPr txBox="1"/>
          <p:nvPr/>
        </p:nvSpPr>
        <p:spPr>
          <a:xfrm>
            <a:off x="7433408" y="1976917"/>
            <a:ext cx="468532" cy="338554"/>
          </a:xfrm>
          <a:prstGeom prst="rect">
            <a:avLst/>
          </a:prstGeom>
          <a:solidFill>
            <a:srgbClr val="F5A5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TLS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B88B241-959A-E4AB-CD1A-43DCEBD1DE1C}"/>
              </a:ext>
            </a:extLst>
          </p:cNvPr>
          <p:cNvSpPr txBox="1"/>
          <p:nvPr/>
        </p:nvSpPr>
        <p:spPr>
          <a:xfrm>
            <a:off x="718226" y="4751175"/>
            <a:ext cx="1663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Ciphering and integrity protection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D68644-DBE7-AB19-8578-F42871163327}"/>
              </a:ext>
            </a:extLst>
          </p:cNvPr>
          <p:cNvSpPr/>
          <p:nvPr/>
        </p:nvSpPr>
        <p:spPr>
          <a:xfrm>
            <a:off x="6466770" y="5167223"/>
            <a:ext cx="1288854" cy="591099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No protection mechanism by 5GS </a:t>
            </a:r>
            <a:endParaRPr lang="en-GB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EAF9C-D2CB-CB03-9CF3-37F6B98693AE}"/>
              </a:ext>
            </a:extLst>
          </p:cNvPr>
          <p:cNvSpPr txBox="1"/>
          <p:nvPr/>
        </p:nvSpPr>
        <p:spPr>
          <a:xfrm>
            <a:off x="673513" y="5313491"/>
            <a:ext cx="166302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Optional to use (user data)</a:t>
            </a:r>
          </a:p>
        </p:txBody>
      </p:sp>
    </p:spTree>
    <p:extLst>
      <p:ext uri="{BB962C8B-B14F-4D97-AF65-F5344CB8AC3E}">
        <p14:creationId xmlns:p14="http://schemas.microsoft.com/office/powerpoint/2010/main" val="3511644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28D3E-86C1-4842-B392-215C65B1E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692A89-BF0D-4C67-9926-23BCC19B6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33537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Reasons to study End to End Encryption in SA1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B15F94-FCC6-AE2A-6143-EA9BFC635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1865"/>
            <a:ext cx="4327019" cy="18360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778D45-44CC-50F6-998C-8EF39E372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80" y="5218139"/>
            <a:ext cx="6267482" cy="1423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85402B-9A0C-7785-5610-DBDABC132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175" y="617221"/>
            <a:ext cx="5863503" cy="26351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0BA57B-B2B7-A532-5885-588B3E0C5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762" y="3252385"/>
            <a:ext cx="4861558" cy="27370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ED2E8CB-EECB-B0C9-139C-B65A95DD6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600" y="2876199"/>
            <a:ext cx="3974698" cy="217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9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7BBA-D215-B8B0-CA57-C02F1094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93769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Other players providing End to End Encryption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81929-F3C2-6124-659B-7358DA0EE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843079"/>
            <a:ext cx="10922400" cy="2767926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VPN providers providing IPSec level of protection.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VPN providers with TLS level of protection.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Apple providing end to end encryption to iCloud users.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Mixnet providers such as NYM providing end to end encryption and metadata protection.</a:t>
            </a:r>
          </a:p>
          <a:p>
            <a:pPr>
              <a:lnSpc>
                <a:spcPct val="200000"/>
              </a:lnSpc>
              <a:buNone/>
            </a:pPr>
            <a:r>
              <a:rPr lang="en-GB" sz="1800" b="0" dirty="0"/>
              <a:t>Operators seen as a bit-pipe from these services: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FC463-77A8-D627-1A54-3B19019F8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6BC03A-2B06-0BA3-FDD2-A778C08BD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" y="3873506"/>
            <a:ext cx="5657329" cy="276792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F1F552A-2E33-12E1-A611-B507040F9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302" y="3873506"/>
            <a:ext cx="4913710" cy="276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95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77BBA-D215-B8B0-CA57-C02F1094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85560"/>
            <a:ext cx="10922400" cy="105157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Opportunities for Network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81929-F3C2-6124-659B-7358DA0EE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864707"/>
            <a:ext cx="10922400" cy="4068000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en-GB" sz="1800" b="0" dirty="0"/>
              <a:t>Operators can provide: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Guaranteed End to </a:t>
            </a:r>
            <a:r>
              <a:rPr lang="en-GB" sz="1800" b="0"/>
              <a:t>End Encryption..</a:t>
            </a:r>
            <a:endParaRPr lang="en-GB" sz="1800" b="0" dirty="0"/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Protection of DNS traffic. 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Protection beyond just application layer payload.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Lawful Interception friendly service.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800" b="0" dirty="0"/>
              <a:t>Single point of trust for consumers for Connectivity and Confidentiality.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FC463-77A8-D627-1A54-3B19019F8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809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8BD31-27C7-4D6C-B48B-97075A46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99" y="2882900"/>
            <a:ext cx="10922001" cy="894476"/>
          </a:xfrm>
        </p:spPr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E0169-A972-40B2-B411-E6B3EC63E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000" dirty="0"/>
              <a:t>Manganahalli Jayaprakash, S. (Sandesh) &lt;sandesh.manganahallijayaprakash@tno.nl&gt;</a:t>
            </a:r>
          </a:p>
        </p:txBody>
      </p:sp>
    </p:spTree>
    <p:extLst>
      <p:ext uri="{BB962C8B-B14F-4D97-AF65-F5344CB8AC3E}">
        <p14:creationId xmlns:p14="http://schemas.microsoft.com/office/powerpoint/2010/main" val="4171310578"/>
      </p:ext>
    </p:extLst>
  </p:cSld>
  <p:clrMapOvr>
    <a:masterClrMapping/>
  </p:clrMapOvr>
</p:sld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A91FB15F051BE4EA12A130D445ABBFD" ma:contentTypeVersion="12" ma:contentTypeDescription=" " ma:contentTypeScope="" ma:versionID="9b7a77ef863ceb98f8be080c1bb1a551">
  <xsd:schema xmlns:xsd="http://www.w3.org/2001/XMLSchema" xmlns:xs="http://www.w3.org/2001/XMLSchema" xmlns:p="http://schemas.microsoft.com/office/2006/metadata/properties" xmlns:ns2="25a48e4f-9e89-4be9-8580-cc010e6e55ec" xmlns:ns3="2f6a910d-138e-42c1-8e8a-320c1b7cf3f7" xmlns:ns5="0844291f-7058-471b-ab8c-8cb668d07c91" targetNamespace="http://schemas.microsoft.com/office/2006/metadata/properties" ma:root="true" ma:fieldsID="54dedbb872304e29bc80f82971f0231a" ns2:_="" ns3:_="" ns5:_="">
    <xsd:import namespace="25a48e4f-9e89-4be9-8580-cc010e6e55ec"/>
    <xsd:import namespace="2f6a910d-138e-42c1-8e8a-320c1b7cf3f7"/>
    <xsd:import namespace="0844291f-7058-471b-ab8c-8cb668d07c9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AutoTag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5:lcf76f155ced4ddcb4097134ff3c332f" minOccurs="0"/>
                <xsd:element ref="ns5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48e4f-9e89-4be9-8580-cc010e6e55e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1;#Project|fa11c4c9-105f-402c-bb40-9a56b4989397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1c3ff607-b5d6-46b9-a47a-aa0cf4e0c172}" ma:internalName="TaxCatchAll" ma:showField="CatchAllData" ma:web="25a48e4f-9e89-4be9-8580-cc010e6e55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1c3ff607-b5d6-46b9-a47a-aa0cf4e0c172}" ma:internalName="TaxCatchAllLabel" ma:readOnly="true" ma:showField="CatchAllDataLabel" ma:web="25a48e4f-9e89-4be9-8580-cc010e6e55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- New proposal A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060.46350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44291f-7058-471b-ab8c-8cb668d07c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35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mD9DgzFbJBvqVMOkg7CLsw=="},{"name":"Title","value":"E/6cCt+j+XIfoQe28/recG3UB58t+45EDj397DQLRXc="},{"name":"Date","value":"JB1K+w/tWuDH9vzhgvnsIw=="}]}]]></TemplafyFormConfiguratio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2a7a23bcc2241cb9261f9a914c7c1bb xmlns="25a48e4f-9e89-4be9-8580-cc010e6e55ec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bac4ab11065f4f6c809c820c57e320e5 xmlns="25a48e4f-9e89-4be9-8580-cc010e6e55ec">
      <Terms xmlns="http://schemas.microsoft.com/office/infopath/2007/PartnerControls"/>
    </bac4ab11065f4f6c809c820c57e320e5>
    <TNOC_ClusterName xmlns="2f6a910d-138e-42c1-8e8a-320c1b7cf3f7">LTR - New proposal A</TNOC_ClusterName>
    <lca20d149a844688b6abf34073d5c21d xmlns="25a48e4f-9e89-4be9-8580-cc010e6e55ec">
      <Terms xmlns="http://schemas.microsoft.com/office/infopath/2007/PartnerControls"/>
    </lca20d149a844688b6abf34073d5c21d>
    <TNOC_ClusterId xmlns="2f6a910d-138e-42c1-8e8a-320c1b7cf3f7">060.46350</TNOC_ClusterId>
    <TaxCatchAll xmlns="25a48e4f-9e89-4be9-8580-cc010e6e55ec">
      <Value>5</Value>
      <Value>1</Value>
    </TaxCatchAll>
    <cf581d8792c646118aad2c2c4ecdfa8c xmlns="25a48e4f-9e89-4be9-8580-cc010e6e55ec">
      <Terms xmlns="http://schemas.microsoft.com/office/infopath/2007/PartnerControls"/>
    </cf581d8792c646118aad2c2c4ecdfa8c>
    <h15fbb78f4cb41d290e72f301ea2865f xmlns="25a48e4f-9e89-4be9-8580-cc010e6e55ec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fa11c4c9-105f-402c-bb40-9a56b4989397</TermId>
        </TermInfo>
      </Terms>
    </h15fbb78f4cb41d290e72f301ea2865f>
    <lcf76f155ced4ddcb4097134ff3c332f xmlns="0844291f-7058-471b-ab8c-8cb668d07c91">
      <Terms xmlns="http://schemas.microsoft.com/office/infopath/2007/PartnerControls"/>
    </lcf76f155ced4ddcb4097134ff3c332f>
    <_dlc_DocId xmlns="25a48e4f-9e89-4be9-8580-cc010e6e55ec">NWYHX2W2PZKQ-2043339683-796</_dlc_DocId>
    <_dlc_DocIdUrl xmlns="25a48e4f-9e89-4be9-8580-cc010e6e55ec">
      <Url>https://365tno.sharepoint.com/teams/P060.46350/_layouts/15/DocIdRedir.aspx?ID=NWYHX2W2PZKQ-2043339683-796</Url>
      <Description>NWYHX2W2PZKQ-2043339683-796</Description>
    </_dlc_DocIdUrl>
  </documentManagement>
</p:properties>
</file>

<file path=customXml/item4.xml><?xml version="1.0" encoding="utf-8"?>
<TemplafyTemplateConfiguration><![CDATA[{"elementsMetadata":[{"type":"shape","id":"94d30106-9b7c-4ca3-b5c3-e4789576b886","elementConfiguration":{"binding":"Form.Footer","disableUpdates":false,"type":"text"}},{"type":"shape","id":"cdf673b3-a6ba-4e68-ac8b-69797b69504f","elementConfiguration":{"inheritDimensions":"inheritNone","width":"{{UserProfile.Logo.LogoPowerPointSmallWidth}}","binding":"UserProfile.Logo.LogoPowerPointWit","disableUpdates":false,"type":"image"}},{"type":"shape","id":"7d7231ee-57ce-4113-8b73-20be34e2fc4f","elementConfiguration":{"binding":"Form.Footer","disableUpdates":false,"type":"text"}},{"type":"shape","id":"d7d1660c-f73a-43d8-a126-f9d431c4610e","elementConfiguration":{"inheritDimensions":"inheritNone","width":"{{UserProfile.Logo.LogoPowerPointWidth}}","binding":"UserProfile.Logo.LogoPowerPoint","disableUpdates":false,"type":"image"}},{"type":"shape","id":"2d42be20-c217-4194-8832-9dbb3558b7c7","elementConfiguration":{"binding":"Form.Classification.Classification","disableUpdates":false,"type":"text"}},{"type":"shape","id":"61e0b294-0573-482c-b3de-c961563b5787","elementConfiguration":{"binding":"Form.Footer","disableUpdates":false,"type":"text"}},{"type":"shape","id":"7af58915-2204-4a3d-9ffe-4b9b6bad82af","elementConfiguration":{"inheritDimensions":"inheritNone","width":"{{UserProfile.Logo.LogoPowerPointWidth}}","binding":"UserProfile.Logo.LogoPowerPoint","disableUpdates":false,"type":"image"}},{"type":"shape","id":"31660f88-6516-44d8-ba9c-fce9d51a9ff5","elementConfiguration":{"binding":"Form.Classification.Classification","disableUpdates":false,"type":"text"}},{"type":"shape","id":"99cc69f0-322a-45de-92b5-fde15579a89f","elementConfiguration":{"binding":"Form.Footer","disableUpdates":false,"type":"text"}},{"type":"shape","id":"97112bf2-3475-461a-9439-6920b7b37d6b","elementConfiguration":{"binding":"Form.Classification.Classification","disableUpdates":false,"type":"text"}},{"type":"shape","id":"c27be3fd-4fac-4eb6-a2fc-c122c4261d81","elementConfiguration":{"binding":"Form.Footer","disableUpdates":false,"type":"text"}},{"type":"shape","id":"5dc6ae05-1ceb-4862-8f77-49ee751d79e5","elementConfiguration":{"binding":"Form.Classification.Classification","disableUpdates":false,"type":"text"}},{"type":"shape","id":"92a83d85-5e43-4aa6-869a-66ab6318759a","elementConfiguration":{"binding":"Form.Footer","disableUpdates":false,"type":"text"}},{"type":"shape","id":"5f12344e-e6af-4597-a1a6-a1b8279b3f93","elementConfiguration":{"inheritDimensions":"inheritNone","width":"{{UserProfile.Logo.LogoPowerPointWidth}}","binding":"UserProfile.Logo.LogoPowerPoint","disableUpdates":false,"type":"image"}},{"type":"shape","id":"0cc36024-3b9f-4d0e-b6c2-22b684b44953","elementConfiguration":{"binding":"Form.Classification.Classification","disableUpdates":false,"type":"text"}},{"type":"shape","id":"f07cfc7d-40d5-4b80-a62c-20a16f95748d","elementConfiguration":{"binding":"Form.Footer","disableUpdates":false,"type":"text"}},{"type":"shape","id":"deac4978-d998-4c53-a27e-5c3d53be6c9d","elementConfiguration":{"binding":"Form.Classification.Classification","disableUpdates":false,"type":"text"}},{"type":"shape","id":"c81277ec-c9f8-4b6d-a0c1-9b38dfa2f2d7","elementConfiguration":{"binding":"Form.Footer","disableUpdates":false,"type":"text"}},{"type":"shape","id":"36069a81-3b1a-4393-bf91-01e19f120422","elementConfiguration":{"binding":"Form.Classification.Classification","disableUpdates":false,"type":"text"}},{"type":"shape","id":"438bfa47-cbb6-448d-b38d-602064c7042f","elementConfiguration":{"binding":"Form.Footer","disableUpdates":false,"type":"text"}},{"type":"shape","id":"769d0fe0-90e1-448b-a2f8-3d0dbe309f9c","elementConfiguration":{"binding":"Form.Classification.Classification","disableUpdates":false,"type":"text"}},{"type":"shape","id":"e2282bec-edf6-4980-a7e7-119c8edb95bb","elementConfiguration":{"binding":"Form.Footer","disableUpdates":false,"type":"text"}},{"type":"shape","id":"f244b604-21d9-483a-9378-a19b744e5a1d","elementConfiguration":{"binding":"Form.Classification.Classification","disableUpdates":false,"type":"text"}},{"type":"shape","id":"2355053a-8141-41cd-b387-4d2bb42d48f6","elementConfiguration":{"binding":"Form.Classification.Classification","disableUpdates":false,"type":"text"}},{"type":"shape","id":"13a91945-cafe-4426-bfd9-21e122c1a188","elementConfiguration":{"binding":"Form.Classification.Classification","disableUpdates":false,"type":"text"}},{"type":"shape","id":"0ef779d5-2940-4f61-8d8f-e503145945f4","elementConfiguration":{"inheritDimensions":"inheritNone","width":"{{UserProfile.Logo.PayOffPowerPointWidth}}","binding":"UserProfile.Logo.PayOffPowerPoint","disableUpdates":false,"type":"image"}},{"type":"shape","id":"e03e391b-adf7-4143-8639-8b075dcb91ea","elementConfiguration":{"format":"{{DateFormats.PPT}}","binding":"Form.Date","disableUpdates":false,"type":"date"}},{"type":"shape","id":"1490e3df-becc-46d8-87ae-8aa4747be206","elementConfiguration":{"binding":"Form.Author","disableUpdates":false,"type":"text"}},{"type":"shape","id":"c5aa468d-8f09-4158-841d-aae301e4ed7c","elementConfiguration":{"inheritDimensions":"inheritNone","width":"{{UserProfile.Logo.LogoPowerPointWidth}}","binding":"UserProfile.Logo.LogoPowerPoint","disableUpdates":false,"type":"image"}},{"type":"shape","id":"51600ee9-e5d2-4d81-b5f8-f5c21eb0adf4","elementConfiguration":{"binding":"Form.Classification.Classification","disableUpdates":false,"type":"text"}},{"type":"shape","id":"059673e2-10fa-4a17-9805-4423559a00c3","elementConfiguration":{"binding":"Form.Title","disableUpdates":false,"type":"text"}},{"type":"shape","id":"f25db6af-d6a9-4dbe-8385-c01bb9217261","elementConfiguration":{"binding":"Form.Subtitle","disableUpdates":false,"type":"text"}},{"type":"shape","id":"83598465-48bc-4627-ae51-095964ad909b","elementConfiguration":{"binding":"Form.Footer","disableUpdates":false,"type":"text"}},{"type":"shape","id":"0c22043c-63d0-468b-954a-788a010c274c","elementConfiguration":{"inheritDimensions":"inheritNone","width":"{{UserProfile.Logo.LogoPowerPointWidth}}","binding":"UserProfile.Logo.LogoPowerPoint","disableUpdates":false,"type":"image"}},{"type":"shape","id":"65c2b52c-e065-4841-a38e-3b8689596d32","elementConfiguration":{"binding":"Form.Classification.Classification","disableUpdates":false,"type":"text"}},{"type":"shape","id":"d28cedeb-e9f8-4783-b2b2-d61bd1cebcf7","elementConfiguration":{"binding":"Form.Footer","disableUpdates":false,"type":"text"}},{"type":"shape","id":"de6b235c-7c30-40fc-ae24-6ece5462e39c","elementConfiguration":{"binding":"Form.Classification.Classification","disableUpdates":false,"type":"text"}},{"type":"shape","id":"f8f96faa-e40e-45d6-9ce9-c08870b825df","elementConfiguration":{"inheritDimensions":"inheritNone","width":"{{UserProfile.Logo.PayOffPowerPointWidth}}","binding":"UserProfile.Logo.PayOffPowerPoint","disableUpdates":false,"type":"image"}},{"type":"shape","id":"dc58da60-d579-46d2-a25d-edaed169f358","elementConfiguration":{"inheritDimensions":"inheritNone","width":"{{UserProfile.Logo.LogoPowerPointWidth}}","binding":"UserProfile.Logo.LogoPowerPointWit","disableUpdates":false,"type":"image"}},{"type":"shape","id":"b39e9453-081a-4dc9-8018-026ecdc29a07","elementConfiguration":{"binding":"Form.Classification.Classification","disableUpdates":false,"type":"text"}},{"type":"shape","id":"8896b3fb-a482-4442-953d-db884f094136","elementConfiguration":{"binding":"Form.Footer","disableUpdates":false,"type":"text"}},{"type":"shape","id":"66530432-367a-44b5-ae4e-66e8014db8a3","elementConfiguration":{"binding":"Form.Classification.Classification","disableUpdates":false,"type":"text"}},{"type":"shape","id":"26bfed0a-75f4-4fb7-9cbe-1858c3f6e916","elementConfiguration":{"binding":"Form.Footer","disableUpdates":false,"type":"text"}},{"type":"shape","id":"471be3e1-a0f4-4df0-8cea-94caae635b79","elementConfiguration":{"binding":"Form.Classification.Classification","disableUpdates":false,"type":"text"}},{"type":"shape","id":"b636509d-0433-47a7-9b55-b35940996bab","elementConfiguration":{"binding":"Form.Footer","disableUpdates":false,"type":"text"}},{"type":"shape","id":"a22e53ff-c5e7-45c6-a90c-f5c19f15baa8","elementConfiguration":{"binding":"Form.Classification.Classification","disableUpdates":false,"type":"text"}},{"type":"shape","id":"5c78e725-17e8-49a3-8197-2c6ffb625c03","elementConfiguration":{"binding":"Form.Footer","disableUpdates":false,"type":"text"}},{"type":"shape","id":"26603ff1-b069-419b-a65e-49b2a11c74cc","elementConfiguration":{"binding":"Form.Classification.Classification","disableUpdates":false,"type":"text"}},{"type":"shape","id":"12612bbd-afe2-496c-9e55-9b7d63623737","elementConfiguration":{"binding":"Form.Footer","disableUpdates":false,"type":"text"}},{"type":"shape","id":"41db629e-d6ec-4bf5-ba89-e0fd3ca26934","elementConfiguration":{"binding":"Form.Classification.Classification","disableUpdates":false,"type":"text"}},{"type":"shape","id":"ef20e413-d73e-4f26-9c97-9b654a0a12e5","elementConfiguration":{"inheritDimensions":"inheritNone","width":"{{UserProfile.Logo.PayOffPowerPointWidth}}","binding":"UserProfile.Logo.PayOffPowerPoint","disableUpdates":false,"type":"image"}},{"type":"shape","id":"a8343447-63c1-4b03-876a-384b42b196fa","elementConfiguration":{"inheritDimensions":"inheritNone","width":"{{UserProfile.Logo.LogoPowerPointWidth}}","binding":"UserProfile.Logo.LogoPowerPoint","disableUpdates":false,"type":"image"}},{"type":"shape","id":"47790ace-4f1d-4c51-bb5a-c7be32ed5439","elementConfiguration":{"binding":"Form.Classification.Classification","disableUpdates":false,"type":"text"}},{"type":"shape","id":"a58c15b3-99bf-405c-8af7-85bcdbf9b490","elementConfiguration":{"binding":"Form.Classification.Classification","disableUpdates":false,"type":"text"}},{"type":"shape","id":"ee0c7456-dc8f-493c-b377-ac893b02d59e","elementConfiguration":{"binding":"Form.Footer","disableUpdates":false,"type":"text"}},{"type":"shape","id":"8af51a6e-2dcf-4811-8d6c-421125132e1f","elementConfiguration":{"inheritDimensions":"inheritNone","width":"{{UserProfile.Logo.LogoPowerPointWidth}}","binding":"UserProfile.Logo.LogoPowerPointWit","disableUpdates":false,"type":"image"}},{"type":"shape","id":"ca0e6899-716f-4352-8b70-753bdb827878","elementConfiguration":{"binding":"Form.Classification.Classification","disableUpdates":false,"type":"text"}},{"type":"shape","id":"d0020a0d-137a-4cd3-8fe8-b7be42f7727c","elementConfiguration":{"inheritDimensions":"inheritNone","width":"{{UserProfile.Logo.LogoPowerPointWidth}}","binding":"UserProfile.Logo.LogoPowerPointWit","disableUpdates":false,"type":"image"}},{"type":"shape","id":"a0a8a5c1-994c-4def-9421-eafa396509e7","elementConfiguration":{"inheritDimensions":"inheritNone","width":"{{UserProfile.Logo.PayOffPowerPointWidth}}","binding":"UserProfile.Logo.PayOffPowerPoint","disableUpdates":false,"type":"image"}},{"type":"shape","id":"43d0a0d5-90f6-418c-a347-3f965f4cc816","elementConfiguration":{"format":"{{DateFormats.PPT}}","binding":"Form.Date","disableUpdates":false,"type":"date"}},{"type":"shape","id":"8150fed6-0878-4170-bc1f-a1cf36189c82","elementConfiguration":{"binding":"Form.Author","disableUpdates":false,"type":"text"}},{"type":"shape","id":"486075c3-7db9-4126-874e-c5b1562d4dff","elementConfiguration":{"binding":"Form.Classification.Classification","disableUpdates":false,"type":"text"}},{"type":"shape","id":"490ec11d-388e-4087-b059-8d2e99ad5a5f","elementConfiguration":{"binding":"Form.Title","disableUpdates":false,"type":"text"}},{"type":"shape","id":"f25b6563-6d9a-4f01-ba0a-eafddd68ee1f","elementConfiguration":{"binding":"Form.Subtitle","disableUpdates":false,"type":"text"}},{"type":"shape","id":"9133cf30-55a1-408c-94e6-95f4fbd539bb","elementConfiguration":{"binding":"Form.Footer","disableUpdates":false,"type":"text"}},{"type":"shape","id":"08ef15c5-a1f7-4557-a145-87f9c950e4c6","elementConfiguration":{"inheritDimensions":"inheritNone","width":"{{UserProfile.Logo.LogoPowerPointWidth}}","binding":"UserProfile.Logo.LogoPowerPoint","disableUpdates":false,"type":"image"}},{"type":"shape","id":"876003b6-eb9f-4cd3-9604-d9e633acf44f","elementConfiguration":{"binding":"Form.Classification.Classification","disableUpdates":false,"type":"text"}},{"type":"shape","id":"264dad39-0500-4f96-a790-88021c968614","elementConfiguration":{"binding":"Form.Footer","disableUpdates":false,"type":"text"}},{"type":"shape","id":"153bca35-3e10-4ad4-a92a-f9c41b5471c4","elementConfiguration":{"inheritDimensions":"inheritNone","width":"{{UserProfile.Logo.LogoPowerPointWidth}}","binding":"UserProfile.Logo.LogoPowerPointWit","disableUpdates":false,"type":"image"}},{"type":"shape","id":"a82e34e0-0626-4dd8-b52f-a732e7d2bf9e","elementConfiguration":{"binding":"Form.Classification.Classification","disableUpdates":false,"type":"text"}},{"type":"shape","id":"380da975-96c4-4bdc-9897-16d41ad2e40a","elementConfiguration":{"binding":"Form.Footer","disableUpdates":false,"type":"text"}},{"type":"shape","id":"f84a02d5-b3d2-48b7-b418-0b147696728f","elementConfiguration":{"binding":"Form.Classification.Classification","disableUpdates":false,"type":"text"}},{"type":"shape","id":"a08bfde1-c7f0-4f14-93d1-056e2bc833f2","elementConfiguration":{"binding":"Form.Footer","disableUpdates":false,"type":"text"}},{"type":"shape","id":"185bc760-773e-401a-9d5c-36cd5627d9d6","elementConfiguration":{"binding":"Form.Classification.Classification","disableUpdates":false,"type":"text"}},{"type":"shape","id":"60bb8810-10ce-4593-a107-ba4867dbb6c2","elementConfiguration":{"binding":"Form.Footer","disableUpdates":false,"type":"text"}},{"type":"shape","id":"15628fec-4ed4-4959-9321-a0c1e3baa601","elementConfiguration":{"binding":"Form.Classification.Classification","disableUpdates":false,"type":"text"}},{"type":"shape","id":"f0369a00-6b75-41f0-92f8-bbe0f3f96d0b","elementConfiguration":{"binding":"Form.Footer","disableUpdates":false,"type":"text"}},{"type":"shape","id":"d7752b5c-98c4-46f5-b4ed-12121a37d565","elementConfiguration":{"binding":"Form.Classification.Classification","disableUpdates":false,"type":"text"}},{"type":"shape","id":"d9a21261-51ba-403d-92f5-472bd007eb44","elementConfiguration":{"binding":"Form.Footer","disableUpdates":false,"type":"text"}},{"type":"shape","id":"eaa8a4ce-c5fe-4c26-bb5d-6f2fb655845a","elementConfiguration":{"binding":"Form.Classification.Classification","disableUpdates":false,"type":"text"}},{"type":"shape","id":"da81da57-d923-41a3-91ef-7a69617e7082","elementConfiguration":{"binding":"Form.Footer","disableUpdates":false,"type":"text"}},{"type":"shape","id":"c73d3ad9-2017-4c4f-b193-e6c11ceaae8f","elementConfiguration":{"binding":"Form.Classification.Classification","disableUpdates":false,"type":"text"}},{"type":"shape","id":"74134c98-f373-4ebf-873e-542e820b03b3","elementConfiguration":{"inheritDimensions":"inheritNone","width":"{{UserProfile.Logo.LogoPowerPointWidth}}","binding":"UserProfile.Logo.LogoPowerPoint","disableUpdates":false,"type":"image"}},{"type":"shape","id":"700c918d-f2a5-494d-bbd2-c0b83eb15466","elementConfiguration":{"binding":"Form.Classification.Classification","disableUpdates":false,"type":"text"}},{"type":"shape","id":"ba31330f-247e-4ab3-b77e-37948bf1e617","elementConfiguration":{"binding":"Form.Classification.Classification","disableUpdates":false,"type":"text"}},{"type":"shape","id":"c7d818e8-1aba-4e6b-8f0a-666fd75c5f77","elementConfiguration":{"binding":"Form.Classification.Classification","disableUpdates":false,"type":"text"}},{"type":"shape","id":"5049cbf3-1489-40d3-a971-dfa0efe609f6","elementConfiguration":{"inheritDimensions":"inheritNone","width":"{{UserProfile.Logo.PayOffPowerPointWidth}}","binding":"UserProfile.Logo.PayOffPowerPoint","disableUpdates":false,"type":"image"}},{"type":"shape","id":"17d97ca4-8051-455b-8a85-774a7c1383df","elementConfiguration":{"format":"{{DateFormats.PPT}}","binding":"Form.Date","disableUpdates":false,"type":"date"}},{"type":"shape","id":"9b4a6fda-5923-49df-81d1-ddffa460859b","elementConfiguration":{"binding":"Form.Author","disableUpdates":false,"type":"text"}},{"type":"shape","id":"2f4bca3f-8679-4f7d-a480-7d8915cf74bf","elementConfiguration":{"inheritDimensions":"inheritNone","width":"{{UserProfile.Logo.LogoPowerPointWidth}}","binding":"UserProfile.Logo.LogoPowerPoint","disableUpdates":false,"type":"image"}},{"type":"shape","id":"8566df61-7438-4f4c-98e2-b3cd8cce6db0","elementConfiguration":{"binding":"Form.Classification.Classification","disableUpdates":false,"type":"text"}},{"type":"shape","id":"d0ca612c-2a8b-4882-a613-d3c495ff171a","elementConfiguration":{"binding":"Form.Title","disableUpdates":false,"type":"text"}},{"type":"shape","id":"b5dbd9df-684d-4590-939d-5464635938b5","elementConfiguration":{"binding":"Form.Subtitle","disableUpdates":false,"type":"text"}},{"type":"shape","id":"8af95789-92bd-4857-8baf-e48c15dd44e0","elementConfiguration":{"binding":"Form.Footer","disableUpdates":false,"type":"text"}},{"type":"shape","id":"49a0f0bd-3c20-4eb7-b0ed-5b2e45559b7c","elementConfiguration":{"inheritDimensions":"inheritNone","width":"{{UserProfile.Logo.LogoPowerPointWidth}}","binding":"UserProfile.Logo.LogoPowerPoint","disableUpdates":false,"type":"image"}},{"type":"shape","id":"47276cc3-89d1-41d0-9bfc-456668b2abbe","elementConfiguration":{"binding":"Form.Classification.Classification","disableUpdates":false,"type":"text"}},{"type":"shape","id":"bccd31f2-388a-455b-aee3-11ed01da38e8","elementConfiguration":{"binding":"Form.Footer","disableUpdates":false,"type":"text"}},{"type":"shape","id":"7f24b6f6-3f82-450b-a594-b5d2f89579aa","elementConfiguration":{"inheritDimensions":"inheritNone","width":"{{UserProfile.Logo.LogoPowerPointWidth}}","binding":"UserProfile.Logo.LogoPowerPointWit","disableUpdates":false,"type":"image"}},{"type":"shape","id":"60dee150-11e4-44d4-bb43-f98fb58b6eba","elementConfiguration":{"binding":"Form.Classification.Classification","disableUpdates":false,"type":"text"}},{"type":"shape","id":"e8da74e8-d5d5-402d-b79a-90d737d227ab","elementConfiguration":{"binding":"Form.Footer","disableUpdates":false,"type":"text"}},{"type":"shape","id":"529ecf06-63a5-4a89-8656-876d221ae64e","elementConfiguration":{"binding":"Form.Classification.Classification","disableUpdates":false,"type":"text"}},{"type":"shape","id":"fe1ed90f-ffb4-4b03-add8-03ff7cc9afb9","elementConfiguration":{"binding":"Form.Footer","disableUpdates":false,"type":"text"}},{"type":"shape","id":"cf3a8f33-e632-4f80-9068-5d1077764a3a","elementConfiguration":{"binding":"Form.Classification.Classification","disableUpdates":false,"type":"text"}},{"type":"shape","id":"5767f369-f547-4fb1-af65-5a546253fd9a","elementConfiguration":{"binding":"Form.Footer","disableUpdates":false,"type":"text"}},{"type":"shape","id":"96dcb5fa-1d81-4ee3-b012-a0fdaba62e4e","elementConfiguration":{"binding":"Form.Classification.Classification","disableUpdates":false,"type":"text"}},{"type":"shape","id":"c708c5e7-e657-4afc-8bec-7359f9b76524","elementConfiguration":{"binding":"Form.Footer","disableUpdates":false,"type":"text"}},{"type":"shape","id":"684151d1-6277-4696-ab93-b54f31410b6b","elementConfiguration":{"binding":"Form.Classification.Classification","disableUpdates":false,"type":"text"}},{"type":"shape","id":"4f34d299-0279-4f03-b56e-3bbdf63a11d7","elementConfiguration":{"binding":"Form.Footer","disableUpdates":false,"type":"text"}},{"type":"shape","id":"92c73989-803d-4ecf-8ce9-24b556123d4e","elementConfiguration":{"inheritDimensions":"inheritNone","width":"{{UserProfile.Logo.LogoPowerPointWidth}}","binding":"UserProfile.Logo.LogoPowerPointWit","disableUpdates":false,"type":"image"}},{"type":"shape","id":"dfbe2678-47a0-497b-91b7-3a584d233df3","elementConfiguration":{"binding":"Form.Classification.Classification","disableUpdates":false,"type":"text"}},{"type":"shape","id":"9f6b42dc-435e-4844-8280-528734146c16","elementConfiguration":{"binding":"Form.Footer","disableUpdates":false,"type":"text"}},{"type":"shape","id":"c108c83d-834d-4c38-85b7-9bad5798c995","elementConfiguration":{"binding":"Form.Classification.Classification","disableUpdates":false,"type":"text"}},{"type":"shape","id":"122b38ba-d8e3-49f3-bf1c-d69a78304370","elementConfiguration":{"binding":"Form.Classification.Classification","disableUpdates":false,"type":"text"}},{"type":"shape","id":"438f5ab4-be59-46c9-acab-6031f6bd5fd4","elementConfiguration":{"format":"{{DateFormats.PPT}}","binding":"Form.Date","disableUpdates":false,"type":"date"}},{"type":"shape","id":"c8d08d00-b434-4234-9899-6f91d74adeb2","elementConfiguration":{"inheritDimensions":"inheritNone","width":"{{UserProfile.Logo.PayOffPowerPointWidth}}","binding":"UserProfile.Logo.PayOffPowerPoint","disableUpdates":false,"type":"image"}},{"type":"shape","id":"75a264a7-b8ac-4412-bf03-856e8662e708","elementConfiguration":{"inheritDimensions":"inheritNone","width":"{{UserProfile.Logo.LogoPowerPointWidth}}","binding":"UserProfile.Logo.LogoPowerPoint","disableUpdates":false,"type":"image"}},{"type":"shape","id":"7d5bb0a3-2fef-49ff-bb09-e1bee5ccf5e6","elementConfiguration":{"binding":"Form.Author","disableUpdates":false,"type":"text"}},{"type":"shape","id":"4ae8f1ab-5f02-462a-9f1c-fe1e0ad6186f","elementConfiguration":{"binding":"Form.Classification.Classification","disableUpdates":false,"type":"text"}},{"type":"shape","id":"849800b4-b58c-43b6-b529-1f01b9f8f121","elementConfiguration":{"binding":"Form.Title","disableUpdates":false,"type":"text"}},{"type":"shape","id":"0d1586fc-3962-41d1-9791-ae7c3ac5d067","elementConfiguration":{"binding":"Form.Subtitle","disableUpdates":false,"type":"text"}},{"type":"shape","id":"5b52273c-b9b2-4661-a2c8-c1bef088bce7","elementConfiguration":{"binding":"Form.Classification.Classification","disableUpdates":false,"type":"text"}},{"type":"shape","id":"f1f97213-2257-404f-b949-bcfc023735a9","elementConfiguration":{"binding":"Form.Footer","disableUpdates":false,"type":"text"}},{"type":"shape","id":"ec90b2ab-8673-4f61-bb95-840dab3ed7e3","elementConfiguration":{"inheritDimensions":"inheritNone","width":"{{UserProfile.Logo.LogoPowerPointWidth}}","binding":"UserProfile.Logo.LogoPowerPoint","disableUpdates":false,"type":"image"}},{"type":"shape","id":"72ec81ae-8f50-4e87-bfec-194707c0c88e","elementConfiguration":{"binding":"Form.Classification.Classification","disableUpdates":false,"type":"text"}},{"type":"shape","id":"b466db41-3496-4f56-9cd0-3fc97ed954c8","elementConfiguration":{"binding":"Form.Footer","disableUpdates":false,"type":"text"}},{"type":"shape","id":"4dfdaa37-09b4-406c-a83d-cac8c152844b","elementConfiguration":{"binding":"Form.Classification.Classification","disableUpdates":false,"type":"text"}},{"type":"shape","id":"f54d0c19-dfbe-4b04-997a-7f0a2b2970bd","elementConfiguration":{"binding":"Form.Footer","disableUpdates":false,"type":"text"}},{"type":"shape","id":"56ef2a34-38e3-4c68-bd7e-f9261329265d","elementConfiguration":{"binding":"Form.Classification.Classification","disableUpdates":false,"type":"text"}},{"type":"shape","id":"2b14c805-4cb9-49d3-bb07-d6307ed2f65c","elementConfiguration":{"binding":"Form.Footer","disableUpdates":false,"type":"text"}},{"type":"shape","id":"91794ff6-fced-4837-9440-553810737fa0","elementConfiguration":{"binding":"Form.Classification.Classification","disableUpdates":false,"type":"text"}},{"type":"shape","id":"a8d71b13-e022-4327-a4bc-c6011bee4b21","elementConfiguration":{"binding":"Form.Footer","disableUpdates":false,"type":"text"}},{"type":"shape","id":"3563ba38-732e-4509-9ca5-f862445e569b","elementConfiguration":{"binding":"Form.Classification.Classification","disableUpdates":false,"type":"text"}},{"type":"shape","id":"7a6f64cc-c7f1-4fc6-9a6a-83e5e2045565","elementConfiguration":{"binding":"Form.Footer","disableUpdates":false,"type":"text"}},{"type":"shape","id":"3eea051e-46ee-4bf5-86df-75209ce42498","elementConfiguration":{"inheritDimensions":"inheritNone","width":"{{UserProfile.Logo.LogoPowerPointWidth}}","binding":"UserProfile.Logo.LogoPowerPoint","disableUpdates":false,"type":"image"}},{"type":"shape","id":"ae8b44cc-891f-4373-a6e0-681b9bfb2991","elementConfiguration":{"binding":"Form.Classification.Classification","disableUpdates":false,"type":"text"}},{"type":"shape","id":"c32baa40-3e4e-4610-9f46-bc78e286cf66","elementConfiguration":{"binding":"Form.Footer","disableUpdates":false,"type":"text"}},{"type":"shape","id":"0ac329d9-ec7d-4c8c-af94-a8533f9204a9","elementConfiguration":{"binding":"Form.Classification.Classification","disableUpdates":false,"type":"text"}},{"type":"shape","id":"c2ba6fac-d8f6-4a97-b912-244064f64981","elementConfiguration":{"binding":"Form.Footer","disableUpdates":false,"type":"text"}},{"type":"shape","id":"c5ed5e61-708a-43de-9814-4cf2b827d9e0","elementConfiguration":{"binding":"Form.Classification.Classification","disableUpdates":false,"type":"text"}},{"type":"shape","id":"a9475475-e972-423c-becf-858c25f95016","elementConfiguration":{"inheritDimensions":"inheritNone","width":"27.38 cm","binding":"UserProfile.Logo.PayOffPowerPoint","disableUpdates":false,"type":"image"}},{"type":"shape","id":"a713c18d-8815-4bbe-9ecd-b5665914a055","elementConfiguration":{"inheritDimensions":"inheritNone","width":"{{UserProfile.Logo.LogoPowerPointWidth}}","binding":"UserProfile.Logo.LogoPowerPointWit","disableUpdates":false,"type":"image"}},{"type":"shape","id":"963cbcec-550e-461f-b14c-715753290424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0D2AE2-F077-4C3B-91D6-65019646F1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a48e4f-9e89-4be9-8580-cc010e6e55ec"/>
    <ds:schemaRef ds:uri="2f6a910d-138e-42c1-8e8a-320c1b7cf3f7"/>
    <ds:schemaRef ds:uri="0844291f-7058-471b-ab8c-8cb668d07c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F670F2-529A-4C94-B88B-83FDCCC2119E}">
  <ds:schemaRefs/>
</ds:datastoreItem>
</file>

<file path=customXml/itemProps3.xml><?xml version="1.0" encoding="utf-8"?>
<ds:datastoreItem xmlns:ds="http://schemas.openxmlformats.org/officeDocument/2006/customXml" ds:itemID="{23B853D0-EB80-4AB9-95BA-D19B788CC583}">
  <ds:schemaRefs>
    <ds:schemaRef ds:uri="http://schemas.openxmlformats.org/package/2006/metadata/core-properties"/>
    <ds:schemaRef ds:uri="22a3f1e7-1ad8-4567-967d-700183da1d1b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aacb7df8-672f-46f2-977f-893ce5cef86b"/>
    <ds:schemaRef ds:uri="http://www.w3.org/XML/1998/namespace"/>
    <ds:schemaRef ds:uri="http://purl.org/dc/elements/1.1/"/>
    <ds:schemaRef ds:uri="25a48e4f-9e89-4be9-8580-cc010e6e55ec"/>
    <ds:schemaRef ds:uri="2f6a910d-138e-42c1-8e8a-320c1b7cf3f7"/>
    <ds:schemaRef ds:uri="0844291f-7058-471b-ab8c-8cb668d07c91"/>
  </ds:schemaRefs>
</ds:datastoreItem>
</file>

<file path=customXml/itemProps4.xml><?xml version="1.0" encoding="utf-8"?>
<ds:datastoreItem xmlns:ds="http://schemas.openxmlformats.org/officeDocument/2006/customXml" ds:itemID="{147D8191-B404-4E3D-9878-207E32613F2C}">
  <ds:schemaRefs/>
</ds:datastoreItem>
</file>

<file path=customXml/itemProps5.xml><?xml version="1.0" encoding="utf-8"?>
<ds:datastoreItem xmlns:ds="http://schemas.openxmlformats.org/officeDocument/2006/customXml" ds:itemID="{18FD8514-5659-4703-94B4-0F02D43D9B7C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6064</TotalTime>
  <Words>172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KPN Metric</vt:lpstr>
      <vt:lpstr>KPN 2020 - Shape combi</vt:lpstr>
      <vt:lpstr>Current protection mechanisms in 3GPP are not End to End</vt:lpstr>
      <vt:lpstr>Reasons to study End to End Encryption in SA1</vt:lpstr>
      <vt:lpstr>Other players providing End to End Encryption</vt:lpstr>
      <vt:lpstr>Opportunities for Network Operators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Manganahalli Jayaprakash, S. (Sandesh)</cp:lastModifiedBy>
  <cp:revision>29</cp:revision>
  <dcterms:created xsi:type="dcterms:W3CDTF">2020-12-03T14:48:33Z</dcterms:created>
  <dcterms:modified xsi:type="dcterms:W3CDTF">2023-11-03T15:31:47Z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0x010100A35317DCC28344A7B82488658A034A5C01008A91FB15F051BE4EA12A130D445ABBFD</vt:lpwstr>
  </property>
  <property fmtid="{D5CDD505-2E9C-101B-9397-08002B2CF9AE}" pid="3" name="TemplafyTimeStamp">
    <vt:lpwstr>2021-12-09T08:43:20.6619036Z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637465640011997446</vt:lpwstr>
  </property>
  <property fmtid="{D5CDD505-2E9C-101B-9397-08002B2CF9AE}" pid="6" name="TemplafyUserProfileId">
    <vt:lpwstr>637699128159100517</vt:lpwstr>
  </property>
  <property fmtid="{D5CDD505-2E9C-101B-9397-08002B2CF9AE}" pid="7" name="TemplafyLanguageCode">
    <vt:lpwstr>en-GB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2023-02-28T10:27:19Z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7af049be-ef91-4e9a-9560-711065b124cf</vt:lpwstr>
  </property>
  <property fmtid="{D5CDD505-2E9C-101B-9397-08002B2CF9AE}" pid="14" name="MSIP_Label_d2dc6f62-bb58-4b94-b6ca-9af54699d31b_ContentBits">
    <vt:lpwstr>0</vt:lpwstr>
  </property>
  <property fmtid="{D5CDD505-2E9C-101B-9397-08002B2CF9AE}" pid="15" name="MediaServiceImageTags">
    <vt:lpwstr/>
  </property>
  <property fmtid="{D5CDD505-2E9C-101B-9397-08002B2CF9AE}" pid="16" name="TNOC_DocumentSetType">
    <vt:lpwstr/>
  </property>
  <property fmtid="{D5CDD505-2E9C-101B-9397-08002B2CF9AE}" pid="17" name="TNOC_DocumentClassification">
    <vt:lpwstr>5;#TNO Internal|1a23c89f-ef54-4907-86fd-8242403ff722</vt:lpwstr>
  </property>
  <property fmtid="{D5CDD505-2E9C-101B-9397-08002B2CF9AE}" pid="18" name="TNOC_DocumentType">
    <vt:lpwstr/>
  </property>
  <property fmtid="{D5CDD505-2E9C-101B-9397-08002B2CF9AE}" pid="19" name="TNOC_DocumentCategory">
    <vt:lpwstr/>
  </property>
  <property fmtid="{D5CDD505-2E9C-101B-9397-08002B2CF9AE}" pid="20" name="TNOC_ClusterType">
    <vt:lpwstr>1;#Project|fa11c4c9-105f-402c-bb40-9a56b4989397</vt:lpwstr>
  </property>
  <property fmtid="{D5CDD505-2E9C-101B-9397-08002B2CF9AE}" pid="21" name="_dlc_DocIdItemGuid">
    <vt:lpwstr>fc9dc11e-2ed8-4bc2-9a06-8e41dc8e5b38</vt:lpwstr>
  </property>
</Properties>
</file>