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1141" r:id="rId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modovar Chico, J.L. (José)" initials="ACJ(" lastIdx="1" clrIdx="0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1" autoAdjust="0"/>
    <p:restoredTop sz="94660"/>
  </p:normalViewPr>
  <p:slideViewPr>
    <p:cSldViewPr snapToGrid="0">
      <p:cViewPr varScale="1">
        <p:scale>
          <a:sx n="67" d="100"/>
          <a:sy n="67" d="100"/>
        </p:scale>
        <p:origin x="528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C48AF-41A6-4748-A068-FB4BFC7220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36A0F6-1D44-4AC7-A0A2-986F6B1DE1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E8144D-DE98-4FA1-BCB5-EB923429F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24/08/2023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15CBA3-F464-48A5-B2FC-DF60EDC4A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341363-ED9A-40F9-B37C-698216AA6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0542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3EA2EE-53B8-4C12-B24D-1D68220632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FE9D39-9351-4D5F-9BA8-CF298BF7C6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D9D31E-9F5D-4E13-8A65-64A01155FB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24/08/2023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C0DDF0-36B5-4BE5-A803-63AE557FF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0F72D4-E6AE-49C1-8008-67810C6D3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87723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34B84EB-C383-4804-81A3-E7A41B24FE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47F1A3-E800-4AD7-8A8A-9CE3EC13FB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AD5DA2-DA72-4F23-813F-A6ACAD0D34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24/08/2023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594C30-9C23-4B93-B8A6-F953E6EA9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57C4A0-5C9C-45EB-8897-A162CA4ECA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6609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814491-2AB7-4F79-A531-9B67F85D04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68C374-0A13-44F4-B39C-967A6E0D9D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900D61-EAB4-4F30-B1EB-4FA939765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24/08/2023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707BC-479E-49D1-9848-1E2C749A2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D45-6776-4A23-B7AA-CBC3630B1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9401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A3B410-CF49-4DAA-93D1-52099ED8F0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02BDB9-6637-48D0-BE74-0A4D0ACF7A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F5CB14-8CDE-478C-8F5D-FDC51EF84F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24/08/2023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92BC30-A49F-4906-B03A-F8BE537BB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ED3930-4486-48FB-A1DF-C1EFEAFF3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9378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108E8D-923B-424B-A205-5312A4DCAE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B03E2A-413C-4F9D-9705-14D3D1341F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98ED90-388C-458C-8BFE-1552377FE8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EE3E94-5F21-4E14-9AD9-0DFEA9190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24/08/2023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F6A1C9-F9AB-405F-948B-387E5AF74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B34053-BA4F-4927-9A46-4C8C612C4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7840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C1F342-8A24-4778-B0A8-D56480A322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2D223E-0B88-442B-B448-2F9C796B68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BF3CC7-FCB2-44BA-88E0-EDAB68B026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2EB3CDE-3F70-4E90-A8F0-D0FEEC3D9C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1DD208C-FB70-46C9-AA3E-09C7ACB6D7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F257851-1369-4E32-ACD2-637159EB6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24/08/2023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A39F620-301E-4A02-A378-5CF0201D1F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4790536-99E4-4008-A26E-DEE2A447A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9763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72BB9F-B8D0-4299-A360-808B479AB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B3CABAC-1125-4924-98AB-4187B2D2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24/08/2023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D9A80A-F499-40B4-B32F-DC4140BAD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EAF384-6FF2-4E68-9342-66D4A92F9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6624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1E26845-AAEB-4B8A-A234-A1C51DF740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24/08/2023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D426B6D-D09D-452B-A748-3C656ED2C9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487C34-82DC-4A11-856D-589E7788A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1963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65BE39-E92C-4F32-AF76-71FE34D3CC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C3A9C2-DB46-4A71-9AC3-56F99D0972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159BB8-6FC5-4CD9-84FD-A5F555A063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9843E5-A88F-498C-B718-48BC29ADF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24/08/2023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57B8FD-24D9-4427-B8E8-0DAE12206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7BB699-7F0E-4140-A190-23FFBFC3E9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8577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80E4E2-6A6B-4997-916C-6BC97A8D76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098DCBE-C904-4577-BCBC-D72DC53851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A7B810-01F3-4EC6-843D-20FC4C089C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934516-58C4-4D9D-95A8-5BFAA3EE9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24/08/2023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2C9859-B569-418E-BB58-2A3FC22F8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5D1D69-C132-4354-9104-C32E828BE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2115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F446E04-60CE-4F40-BD32-01F8502266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47FDC2-AD14-401F-B14F-12E12E95FA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F7ABF7-1882-4217-8CE0-8E0461226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3E586-D33E-417E-90DD-26085CD330AD}" type="datetimeFigureOut">
              <a:rPr lang="en-GB" smtClean="0"/>
              <a:t>24/08/2023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D6E6E6-4976-49E9-8201-1D0ADB4F16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DB2727-561D-4A2E-B12A-C78D9F5711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4641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4D4A67-7D5C-46AE-965B-A6C2CE7DB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520" y="415320"/>
            <a:ext cx="10515600" cy="1194109"/>
          </a:xfrm>
        </p:spPr>
        <p:txBody>
          <a:bodyPr/>
          <a:lstStyle/>
          <a:p>
            <a:r>
              <a:rPr lang="en-GB" b="1" dirty="0"/>
              <a:t>&lt;</a:t>
            </a:r>
            <a:r>
              <a:rPr lang="en-GB" b="1" dirty="0" err="1"/>
              <a:t>EdgeOpNeeds</a:t>
            </a:r>
            <a:r>
              <a:rPr lang="en-GB" b="1" dirty="0"/>
              <a:t>&gt; Status Report</a:t>
            </a:r>
            <a:endParaRPr lang="nl-NL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260C77-38D0-4E40-9784-1EAA51FDFF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660" y="2596084"/>
            <a:ext cx="5577016" cy="406684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000" b="1" dirty="0"/>
              <a:t>Progress made at this meeting</a:t>
            </a:r>
          </a:p>
          <a:p>
            <a:pPr marL="536575" lvl="1">
              <a:defRPr/>
            </a:pPr>
            <a:r>
              <a:rPr lang="en-GB" altLang="zh-CN" sz="1200" dirty="0"/>
              <a:t>Mini-WID was agreed during the TSG SA WG 1 Meeting #103</a:t>
            </a:r>
          </a:p>
          <a:p>
            <a:pPr marL="536575" lvl="1">
              <a:defRPr/>
            </a:pPr>
            <a:r>
              <a:rPr lang="en-GB" altLang="zh-CN" sz="1200" dirty="0"/>
              <a:t>Associated change request against TS22.261 was agreed to add new </a:t>
            </a:r>
            <a:r>
              <a:rPr lang="en-US" altLang="zh-CN" sz="1200" dirty="0"/>
              <a:t>requirement on offloading data traffic to the most suitable Service Hosting Environment based on usage information.</a:t>
            </a:r>
            <a:endParaRPr lang="en-GB" altLang="zh-CN" sz="1200" dirty="0"/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sz="2000" b="1" dirty="0"/>
              <a:t>Controversial or Open issues from this meeting</a:t>
            </a:r>
          </a:p>
          <a:p>
            <a:pPr marL="536575" lvl="1">
              <a:defRPr/>
            </a:pPr>
            <a:r>
              <a:rPr lang="en-US" sz="1200" dirty="0"/>
              <a:t>None</a:t>
            </a:r>
          </a:p>
          <a:p>
            <a:pPr marL="457200" lvl="1" indent="0">
              <a:buNone/>
            </a:pPr>
            <a:endParaRPr lang="nl-NL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3F06371-8247-4EEB-A24B-A06C3540FEC5}"/>
              </a:ext>
            </a:extLst>
          </p:cNvPr>
          <p:cNvSpPr txBox="1">
            <a:spLocks/>
          </p:cNvSpPr>
          <p:nvPr/>
        </p:nvSpPr>
        <p:spPr>
          <a:xfrm>
            <a:off x="6347583" y="2171345"/>
            <a:ext cx="5228723" cy="45480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2000" b="1" dirty="0"/>
              <a:t>Planning for next meetings</a:t>
            </a:r>
          </a:p>
          <a:p>
            <a:pPr marL="536575" lvl="1"/>
            <a:r>
              <a:rPr lang="en-US" sz="1200" dirty="0"/>
              <a:t>None</a:t>
            </a:r>
          </a:p>
          <a:p>
            <a:pPr marL="536575" lvl="1" indent="0">
              <a:buNone/>
            </a:pPr>
            <a:endParaRPr lang="nl-NL" sz="1200" dirty="0"/>
          </a:p>
          <a:p>
            <a:pPr marL="228600" lvl="1">
              <a:spcBef>
                <a:spcPts val="1000"/>
              </a:spcBef>
            </a:pPr>
            <a:r>
              <a:rPr lang="en-US" sz="2000" b="1" dirty="0"/>
              <a:t>Actions before next meeting</a:t>
            </a:r>
            <a:endParaRPr lang="nl-NL" sz="2000" b="1" dirty="0"/>
          </a:p>
          <a:p>
            <a:pPr marL="536575" lvl="1"/>
            <a:r>
              <a:rPr lang="en-US" altLang="zh-CN" sz="1200" dirty="0"/>
              <a:t>None</a:t>
            </a:r>
            <a:endParaRPr lang="en-GB" sz="1200" dirty="0"/>
          </a:p>
          <a:p>
            <a:pPr marL="457200" lvl="1" indent="0">
              <a:buNone/>
            </a:pPr>
            <a:endParaRPr lang="nl-NL" sz="1600" dirty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5DD0B95-1495-4BF3-BECB-DAF1C02AEBC1}"/>
              </a:ext>
            </a:extLst>
          </p:cNvPr>
          <p:cNvSpPr/>
          <p:nvPr/>
        </p:nvSpPr>
        <p:spPr>
          <a:xfrm>
            <a:off x="350520" y="2596084"/>
            <a:ext cx="5793530" cy="4123329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8B376C7-EA25-4B74-9474-FA2EF00810C5}"/>
              </a:ext>
            </a:extLst>
          </p:cNvPr>
          <p:cNvSpPr/>
          <p:nvPr/>
        </p:nvSpPr>
        <p:spPr>
          <a:xfrm>
            <a:off x="6347583" y="2119406"/>
            <a:ext cx="5305249" cy="4600008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AD76DA9-4326-4910-862D-9A2AB19B8227}"/>
              </a:ext>
            </a:extLst>
          </p:cNvPr>
          <p:cNvSpPr/>
          <p:nvPr/>
        </p:nvSpPr>
        <p:spPr>
          <a:xfrm>
            <a:off x="350520" y="2119405"/>
            <a:ext cx="5793530" cy="399631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15BD7FF7-9C6C-405F-A746-6039605640E7}"/>
              </a:ext>
            </a:extLst>
          </p:cNvPr>
          <p:cNvSpPr txBox="1">
            <a:spLocks/>
          </p:cNvSpPr>
          <p:nvPr/>
        </p:nvSpPr>
        <p:spPr>
          <a:xfrm>
            <a:off x="458777" y="2171345"/>
            <a:ext cx="5577016" cy="293852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Font typeface="Arial" panose="020B0604020202020204" pitchFamily="34" charset="0"/>
              <a:buNone/>
            </a:pPr>
            <a:r>
              <a:rPr lang="nl-NL" sz="3600" b="1" dirty="0"/>
              <a:t>Rapporteur: </a:t>
            </a:r>
            <a:r>
              <a:rPr lang="nl-NL" dirty="0"/>
              <a:t>Yuying Zhang, </a:t>
            </a:r>
            <a:r>
              <a:rPr lang="en-US" altLang="zh-CN" dirty="0"/>
              <a:t>China Telecom</a:t>
            </a:r>
            <a:endParaRPr lang="nl-NL" dirty="0"/>
          </a:p>
        </p:txBody>
      </p:sp>
      <p:pic>
        <p:nvPicPr>
          <p:cNvPr id="1026" name="Picture 2" descr="3rd Generation Partnership Project 3GPP Logo PNG Vector (AI ...">
            <a:extLst>
              <a:ext uri="{FF2B5EF4-FFF2-40B4-BE49-F238E27FC236}">
                <a16:creationId xmlns:a16="http://schemas.microsoft.com/office/drawing/2014/main" id="{E55B9346-25E9-4D69-9F44-E938D1AC0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255" y="138587"/>
            <a:ext cx="1967467" cy="102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F77CBC7-A63C-C3B7-BA0C-B0BB719A5245}"/>
              </a:ext>
            </a:extLst>
          </p:cNvPr>
          <p:cNvSpPr txBox="1"/>
          <p:nvPr/>
        </p:nvSpPr>
        <p:spPr>
          <a:xfrm>
            <a:off x="244587" y="153606"/>
            <a:ext cx="97223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tabLst>
                <a:tab pos="4500880" algn="r"/>
                <a:tab pos="6210935" algn="r"/>
              </a:tabLst>
            </a:pPr>
            <a:r>
              <a:rPr lang="en-GB" b="1" dirty="0"/>
              <a:t>3GPP TSG SA WG 1 Meeting #103- Gothenburg, Sweden, 21 - 25 Aug 2023		 S1-232585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CDCC6F9-648E-DE66-7073-AFBEF6859C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6647267"/>
              </p:ext>
            </p:extLst>
          </p:nvPr>
        </p:nvGraphicFramePr>
        <p:xfrm>
          <a:off x="350518" y="1415238"/>
          <a:ext cx="11305032" cy="63101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47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095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80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47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84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12781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73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SID/WID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</a:t>
                      </a:r>
                      <a:endParaRPr lang="en-GB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Edge Computing Considering the Operational Needs of Service Hosting Environment</a:t>
                      </a:r>
                      <a:endParaRPr lang="en-GB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EdgeOp</a:t>
                      </a:r>
                      <a:r>
                        <a:rPr lang="en-US" altLang="zh-CN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Needs</a:t>
                      </a:r>
                      <a:endParaRPr lang="en-GB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15/09/2023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New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2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66126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372</TotalTime>
  <Words>128</Words>
  <Application>Microsoft Office PowerPoint</Application>
  <PresentationFormat>Widescreen</PresentationFormat>
  <Paragraphs>30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&lt;EdgeOpNeeds&gt; Status Report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&lt;Acronym Work item&gt; Status Update</dc:title>
  <dc:creator>Almodovar Chico, J.L. (José)</dc:creator>
  <cp:lastModifiedBy>China Telecom - Yuying Zhangr2</cp:lastModifiedBy>
  <cp:revision>41</cp:revision>
  <dcterms:created xsi:type="dcterms:W3CDTF">2023-04-17T08:04:47Z</dcterms:created>
  <dcterms:modified xsi:type="dcterms:W3CDTF">2023-08-24T14:46:44Z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