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9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hyperlink" Target="https://www.3gpp.org/ftp/Information/WI_Sheet/SP-23023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smtClean="0"/>
              <a:t>FS_ISN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/>
            <a:r>
              <a:rPr lang="en-GB" sz="1200" dirty="0" smtClean="0"/>
              <a:t>Updated </a:t>
            </a:r>
            <a:r>
              <a:rPr lang="en-GB" sz="1200" dirty="0"/>
              <a:t>use cases and potential requirements</a:t>
            </a:r>
          </a:p>
          <a:p>
            <a:pPr marL="536575" lvl="1"/>
            <a:r>
              <a:rPr lang="en-GB" sz="1200" dirty="0"/>
              <a:t>Additional use cases and potential requirements</a:t>
            </a:r>
          </a:p>
          <a:p>
            <a:pPr marL="536575" lvl="1"/>
            <a:r>
              <a:rPr lang="en-GB" sz="1200" dirty="0" smtClean="0"/>
              <a:t>Overview and clean up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none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GB" sz="1400" dirty="0"/>
              <a:t>SA1#104 (Nov 2023): 100%</a:t>
            </a:r>
          </a:p>
          <a:p>
            <a:pPr marL="993775" lvl="2"/>
            <a:r>
              <a:rPr lang="en-GB" sz="1050" dirty="0"/>
              <a:t>Update use cases and potential requirements</a:t>
            </a:r>
          </a:p>
          <a:p>
            <a:pPr marL="993775" lvl="2"/>
            <a:r>
              <a:rPr lang="en-GB" sz="1050" dirty="0"/>
              <a:t>Additional use cases and potential requirements</a:t>
            </a:r>
          </a:p>
          <a:p>
            <a:pPr marL="993775" lvl="2"/>
            <a:r>
              <a:rPr lang="en-GB" sz="1050" dirty="0" smtClean="0"/>
              <a:t>Consolidation</a:t>
            </a:r>
            <a:endParaRPr lang="en-GB" sz="1050" dirty="0"/>
          </a:p>
          <a:p>
            <a:pPr marL="993775" lvl="2"/>
            <a:r>
              <a:rPr lang="en-GB" sz="1050" dirty="0"/>
              <a:t>TR corrections/clean-up</a:t>
            </a:r>
          </a:p>
          <a:p>
            <a:pPr marL="993775" lvl="2"/>
            <a:r>
              <a:rPr lang="en-GB" sz="1050" dirty="0" smtClean="0"/>
              <a:t>Conclusions</a:t>
            </a:r>
            <a:endParaRPr lang="en-GB" sz="1050" dirty="0"/>
          </a:p>
          <a:p>
            <a:pPr marL="993775" lvl="2"/>
            <a:r>
              <a:rPr lang="en-GB" sz="1050" dirty="0" smtClean="0"/>
              <a:t>Remarks</a:t>
            </a:r>
            <a:r>
              <a:rPr lang="en-GB" sz="1050" dirty="0"/>
              <a:t>: Sending TR </a:t>
            </a:r>
            <a:r>
              <a:rPr lang="en-GB" sz="1050" dirty="0" smtClean="0"/>
              <a:t>for </a:t>
            </a:r>
            <a:r>
              <a:rPr lang="en-GB" sz="1050" dirty="0"/>
              <a:t>approval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</a:t>
            </a:r>
            <a:r>
              <a:rPr lang="en-GB" sz="1200" dirty="0" smtClean="0"/>
              <a:t>.</a:t>
            </a:r>
          </a:p>
          <a:p>
            <a:pPr marL="536575" lvl="1"/>
            <a:r>
              <a:rPr lang="en-GB" sz="1200" dirty="0"/>
              <a:t>Coordination among interested/contributing companies, </a:t>
            </a:r>
            <a:r>
              <a:rPr lang="en-GB" sz="1200"/>
              <a:t>about </a:t>
            </a:r>
            <a:r>
              <a:rPr lang="en-GB" sz="1200" smtClean="0"/>
              <a:t>consolidation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nl-NL" sz="3600" b="1" dirty="0"/>
              <a:t>Rapporteur: </a:t>
            </a:r>
            <a:r>
              <a:rPr lang="nl-NL" dirty="0" err="1"/>
              <a:t>Thierry</a:t>
            </a:r>
            <a:r>
              <a:rPr lang="nl-NL" dirty="0"/>
              <a:t> </a:t>
            </a:r>
            <a:r>
              <a:rPr lang="nl-NL" dirty="0" err="1"/>
              <a:t>Bérisot</a:t>
            </a:r>
            <a:r>
              <a:rPr lang="nl-NL" dirty="0"/>
              <a:t>, </a:t>
            </a:r>
            <a:r>
              <a:rPr lang="nl-NL" dirty="0" smtClean="0"/>
              <a:t>NOVAMINT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677053"/>
              </p:ext>
            </p:extLst>
          </p:nvPr>
        </p:nvGraphicFramePr>
        <p:xfrm>
          <a:off x="350518" y="1415238"/>
          <a:ext cx="11305032" cy="50909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SP-230236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60</a:t>
                      </a: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</a:t>
            </a:r>
            <a:r>
              <a:rPr lang="en-GB" b="1" dirty="0" smtClean="0"/>
              <a:t>S1-232578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131</Words>
  <Application>Microsoft Macintosh PowerPoint</Application>
  <PresentationFormat>Widescreen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 Theme</vt:lpstr>
      <vt:lpstr>FS_ISN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Berisot</cp:lastModifiedBy>
  <cp:revision>50</cp:revision>
  <dcterms:created xsi:type="dcterms:W3CDTF">2023-04-17T08:04:47Z</dcterms:created>
  <dcterms:modified xsi:type="dcterms:W3CDTF">2023-08-25T09:55:59Z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