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58A6AA-D51F-4924-A3D0-2C31FA9D3DED}" v="1" dt="2023-08-25T09:46:50.361"/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660"/>
  </p:normalViewPr>
  <p:slideViewPr>
    <p:cSldViewPr snapToGrid="0">
      <p:cViewPr>
        <p:scale>
          <a:sx n="75" d="100"/>
          <a:sy n="75" d="100"/>
        </p:scale>
        <p:origin x="608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3F58A6AA-D51F-4924-A3D0-2C31FA9D3DED}"/>
    <pc:docChg chg="undo redo custSel delSld modSld">
      <pc:chgData name="Francesco Pica" userId="ecd2054f-1594-4d2a-820b-99ad58711ae0" providerId="ADAL" clId="{3F58A6AA-D51F-4924-A3D0-2C31FA9D3DED}" dt="2023-08-25T10:46:11.406" v="225" actId="20577"/>
      <pc:docMkLst>
        <pc:docMk/>
      </pc:docMkLst>
      <pc:sldChg chg="modSp mod">
        <pc:chgData name="Francesco Pica" userId="ecd2054f-1594-4d2a-820b-99ad58711ae0" providerId="ADAL" clId="{3F58A6AA-D51F-4924-A3D0-2C31FA9D3DED}" dt="2023-08-25T10:46:11.406" v="225" actId="20577"/>
        <pc:sldMkLst>
          <pc:docMk/>
          <pc:sldMk cId="3426612688" sldId="1141"/>
        </pc:sldMkLst>
        <pc:spChg chg="mod">
          <ac:chgData name="Francesco Pica" userId="ecd2054f-1594-4d2a-820b-99ad58711ae0" providerId="ADAL" clId="{3F58A6AA-D51F-4924-A3D0-2C31FA9D3DED}" dt="2023-08-25T09:46:18.524" v="21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Francesco Pica" userId="ecd2054f-1594-4d2a-820b-99ad58711ae0" providerId="ADAL" clId="{3F58A6AA-D51F-4924-A3D0-2C31FA9D3DED}" dt="2023-08-25T10:44:41.109" v="175" actId="20577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Francesco Pica" userId="ecd2054f-1594-4d2a-820b-99ad58711ae0" providerId="ADAL" clId="{3F58A6AA-D51F-4924-A3D0-2C31FA9D3DED}" dt="2023-08-25T09:35:44.461" v="5" actId="20577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Francesco Pica" userId="ecd2054f-1594-4d2a-820b-99ad58711ae0" providerId="ADAL" clId="{3F58A6AA-D51F-4924-A3D0-2C31FA9D3DED}" dt="2023-08-25T10:46:11.406" v="225" actId="20577"/>
          <ac:spMkLst>
            <pc:docMk/>
            <pc:sldMk cId="3426612688" sldId="1141"/>
            <ac:spMk id="7" creationId="{F3F06371-8247-4EEB-A24B-A06C3540FEC5}"/>
          </ac:spMkLst>
        </pc:spChg>
        <pc:spChg chg="mod">
          <ac:chgData name="Francesco Pica" userId="ecd2054f-1594-4d2a-820b-99ad58711ae0" providerId="ADAL" clId="{3F58A6AA-D51F-4924-A3D0-2C31FA9D3DED}" dt="2023-08-25T09:47:23.269" v="33"/>
          <ac:spMkLst>
            <pc:docMk/>
            <pc:sldMk cId="3426612688" sldId="1141"/>
            <ac:spMk id="13" creationId="{15BD7FF7-9C6C-405F-A746-6039605640E7}"/>
          </ac:spMkLst>
        </pc:spChg>
        <pc:graphicFrameChg chg="mod modGraphic">
          <ac:chgData name="Francesco Pica" userId="ecd2054f-1594-4d2a-820b-99ad58711ae0" providerId="ADAL" clId="{3F58A6AA-D51F-4924-A3D0-2C31FA9D3DED}" dt="2023-08-25T10:44:19.823" v="99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Francesco Pica" userId="ecd2054f-1594-4d2a-820b-99ad58711ae0" providerId="ADAL" clId="{3F58A6AA-D51F-4924-A3D0-2C31FA9D3DED}" dt="2023-08-25T10:43:37.813" v="93" actId="47"/>
        <pc:sldMkLst>
          <pc:docMk/>
          <pc:sldMk cId="1470244580" sldId="1142"/>
        </pc:sldMkLst>
      </pc:sldChg>
      <pc:sldChg chg="del">
        <pc:chgData name="Francesco Pica" userId="ecd2054f-1594-4d2a-820b-99ad58711ae0" providerId="ADAL" clId="{3F58A6AA-D51F-4924-A3D0-2C31FA9D3DED}" dt="2023-08-25T10:43:45.938" v="96" actId="47"/>
        <pc:sldMkLst>
          <pc:docMk/>
          <pc:sldMk cId="429350455" sldId="1143"/>
        </pc:sldMkLst>
      </pc:sldChg>
      <pc:sldChg chg="del">
        <pc:chgData name="Francesco Pica" userId="ecd2054f-1594-4d2a-820b-99ad58711ae0" providerId="ADAL" clId="{3F58A6AA-D51F-4924-A3D0-2C31FA9D3DED}" dt="2023-08-25T10:43:43.741" v="94" actId="47"/>
        <pc:sldMkLst>
          <pc:docMk/>
          <pc:sldMk cId="1884228319" sldId="1144"/>
        </pc:sldMkLst>
      </pc:sldChg>
      <pc:sldChg chg="del">
        <pc:chgData name="Francesco Pica" userId="ecd2054f-1594-4d2a-820b-99ad58711ae0" providerId="ADAL" clId="{3F58A6AA-D51F-4924-A3D0-2C31FA9D3DED}" dt="2023-08-25T10:43:44.981" v="95" actId="47"/>
        <pc:sldMkLst>
          <pc:docMk/>
          <pc:sldMk cId="1062045269" sldId="114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FS_DualSteer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Agreed few use case updates</a:t>
            </a:r>
          </a:p>
          <a:p>
            <a:pPr marL="536575" lvl="1">
              <a:defRPr/>
            </a:pPr>
            <a:r>
              <a:rPr lang="en-GB" sz="1200" dirty="0">
                <a:cs typeface="Times New Roman" pitchFamily="18" charset="0"/>
              </a:rPr>
              <a:t>Agreed consolidation</a:t>
            </a:r>
            <a:endParaRPr lang="en-GB" sz="1400" dirty="0"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CPRs agreed based on Working Agreement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SA1#104 (11/23): 100%</a:t>
            </a:r>
          </a:p>
          <a:p>
            <a:pPr marL="5365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Confirm </a:t>
            </a:r>
            <a:r>
              <a:rPr lang="en-GB" sz="1200"/>
              <a:t>Working Agreement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kumimoji="0" lang="nl-NL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Francesco Pica, Qualcomm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845523"/>
              </p:ext>
            </p:extLst>
          </p:nvPr>
        </p:nvGraphicFramePr>
        <p:xfrm>
          <a:off x="350518" y="1415238"/>
          <a:ext cx="11305032" cy="6266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S1-232576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113</Words>
  <Application>Microsoft Office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FS_DualSteer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Qualcomm3</cp:lastModifiedBy>
  <cp:revision>38</cp:revision>
  <dcterms:created xsi:type="dcterms:W3CDTF">2023-04-17T08:04:47Z</dcterms:created>
  <dcterms:modified xsi:type="dcterms:W3CDTF">2023-08-25T10:46:12Z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