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7" r:id="rId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1" autoAdjust="0"/>
    <p:restoredTop sz="94660"/>
  </p:normalViewPr>
  <p:slideViewPr>
    <p:cSldViewPr snapToGrid="0">
      <p:cViewPr varScale="1">
        <p:scale>
          <a:sx n="86" d="100"/>
          <a:sy n="86" d="100"/>
        </p:scale>
        <p:origin x="42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commentAuthors" Target="commentAuthors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s://www.3gpp.org/ftp/Information/WI_Sheet/SP-220954.zip" TargetMode="Externa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FS_UAV_Ph3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  <a:endParaRPr lang="en-GB" sz="2000" b="1" dirty="0"/>
          </a:p>
          <a:p>
            <a:pPr marL="536575" lvl="1">
              <a:defRPr/>
            </a:pPr>
            <a:r>
              <a:rPr lang="en-US" altLang="en-GB" sz="1200" dirty="0"/>
              <a:t>1</a:t>
            </a:r>
            <a:r>
              <a:rPr lang="en-GB" sz="1200" dirty="0"/>
              <a:t> </a:t>
            </a:r>
            <a:r>
              <a:rPr lang="en-GB" sz="1200" dirty="0" err="1"/>
              <a:t>CRs</a:t>
            </a:r>
            <a:r>
              <a:rPr lang="en-GB" sz="1200" dirty="0"/>
              <a:t> on editorial clean-up and </a:t>
            </a:r>
            <a:r>
              <a:rPr lang="en-US" altLang="en-GB" sz="1200" dirty="0"/>
              <a:t>q</a:t>
            </a:r>
            <a:r>
              <a:rPr lang="en-GB" sz="1200" dirty="0"/>
              <a:t>uality improvements</a:t>
            </a:r>
            <a:endParaRPr lang="en-GB" sz="1200" dirty="0"/>
          </a:p>
          <a:p>
            <a:pPr marL="536575" lvl="1">
              <a:defRPr/>
            </a:pPr>
            <a:r>
              <a:rPr lang="en-GB" sz="1200" dirty="0"/>
              <a:t>1 </a:t>
            </a:r>
            <a:r>
              <a:rPr lang="en-GB" sz="1200" dirty="0" err="1"/>
              <a:t>CR</a:t>
            </a:r>
            <a:r>
              <a:rPr lang="en-GB" sz="1200" dirty="0"/>
              <a:t> on section</a:t>
            </a:r>
            <a:r>
              <a:rPr lang="en-US" altLang="en-GB" sz="1200" dirty="0"/>
              <a:t> Conclusions and Recommendations</a:t>
            </a:r>
            <a:endParaRPr lang="en-US" altLang="en-GB" sz="1200" dirty="0"/>
          </a:p>
          <a:p>
            <a:pPr marL="536575" lvl="1">
              <a:defRPr/>
            </a:pPr>
            <a:r>
              <a:rPr lang="en-GB" sz="1200" dirty="0"/>
              <a:t>3 </a:t>
            </a:r>
            <a:r>
              <a:rPr lang="en-GB" sz="1200" dirty="0" err="1"/>
              <a:t>CRs</a:t>
            </a:r>
            <a:r>
              <a:rPr lang="en-GB" sz="1200" dirty="0"/>
              <a:t> on updating existing use cases</a:t>
            </a:r>
            <a:endParaRPr lang="en-GB" sz="1200" dirty="0"/>
          </a:p>
          <a:p>
            <a:pPr marL="993775" lvl="2">
              <a:defRPr/>
            </a:pPr>
            <a:r>
              <a:rPr lang="en-GB" sz="1200" dirty="0"/>
              <a:t>network-assisted UAV DAA</a:t>
            </a:r>
            <a:endParaRPr lang="en-GB" sz="1200" dirty="0"/>
          </a:p>
          <a:p>
            <a:pPr marL="993775" lvl="2">
              <a:defRPr/>
            </a:pPr>
            <a:r>
              <a:rPr lang="en-GB" sz="1200" dirty="0"/>
              <a:t>5GS to UTM exposure of location</a:t>
            </a:r>
            <a:endParaRPr lang="en-GB" sz="1200" dirty="0"/>
          </a:p>
          <a:p>
            <a:pPr marL="993775" lvl="2">
              <a:defRPr/>
            </a:pPr>
            <a:r>
              <a:rPr lang="en-GB" sz="1200" dirty="0"/>
              <a:t>Geofencing for Visual Line-of-Sight UAV missions</a:t>
            </a:r>
            <a:endParaRPr lang="en-GB" sz="1200" dirty="0"/>
          </a:p>
          <a:p>
            <a:pPr marL="993775" lvl="2">
              <a:defRPr/>
            </a:pPr>
            <a:endParaRPr lang="en-GB" sz="1200" dirty="0"/>
          </a:p>
          <a:p>
            <a:pPr marL="536575" lvl="1">
              <a:defRPr/>
            </a:pPr>
            <a:r>
              <a:rPr lang="en-GB" sz="1200" dirty="0"/>
              <a:t>Note: TR 22.843 already sent for </a:t>
            </a:r>
            <a:r>
              <a:rPr lang="en-US" altLang="en-GB" sz="1200" dirty="0"/>
              <a:t>approval</a:t>
            </a:r>
            <a:r>
              <a:rPr lang="en-GB" sz="1200" dirty="0"/>
              <a:t> </a:t>
            </a:r>
            <a:r>
              <a:rPr lang="en-US" altLang="en-GB" sz="1200" dirty="0"/>
              <a:t>in last SA plenary meeting </a:t>
            </a:r>
            <a:r>
              <a:rPr lang="en-GB" sz="1200" dirty="0"/>
              <a:t>. </a:t>
            </a: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  <a:endParaRPr lang="en-US" sz="2000" b="1" dirty="0"/>
          </a:p>
          <a:p>
            <a:pPr marL="536575" lvl="1">
              <a:defRPr/>
            </a:pPr>
            <a:r>
              <a:rPr lang="en-US" sz="1200" dirty="0"/>
              <a:t>None.</a:t>
            </a:r>
            <a:endParaRPr lang="en-US" sz="1200" dirty="0"/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  <a:endParaRPr lang="nl-NL" sz="2000" b="1" dirty="0"/>
          </a:p>
          <a:p>
            <a:pPr marL="536575" lvl="1" indent="0">
              <a:buNone/>
            </a:pPr>
            <a:r>
              <a:rPr lang="en-US" sz="1200" dirty="0"/>
              <a:t>None</a:t>
            </a:r>
            <a:endParaRPr lang="nl-NL" sz="1200" dirty="0"/>
          </a:p>
          <a:p>
            <a:pPr marL="536575" lvl="1" indent="0">
              <a:buNone/>
            </a:pPr>
            <a:endParaRPr lang="nl-NL" sz="1200" dirty="0"/>
          </a:p>
          <a:p>
            <a:pPr marL="536575" lvl="1" indent="0">
              <a:buNone/>
            </a:pPr>
            <a:endParaRPr lang="nl-NL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US" altLang="en-GB" sz="1200" dirty="0"/>
              <a:t>None</a:t>
            </a:r>
            <a:r>
              <a:rPr lang="en-GB" sz="1200" dirty="0"/>
              <a:t>.</a:t>
            </a:r>
            <a:endParaRPr lang="en-GB" sz="12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/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/>
          <p:cNvSpPr txBox="1"/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nl-NL" sz="3600" b="1" dirty="0"/>
              <a:t>Rapporteur: </a:t>
            </a:r>
            <a:r>
              <a:rPr lang="fr-FR" dirty="0" err="1"/>
              <a:t>Pengtai</a:t>
            </a:r>
            <a:r>
              <a:rPr lang="fr-FR" dirty="0"/>
              <a:t> Qin (China Mobile)</a:t>
            </a:r>
            <a:endParaRPr lang="nl-NL" dirty="0"/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/>
                <a:gridCol w="4309527"/>
                <a:gridCol w="1228011"/>
                <a:gridCol w="904740"/>
                <a:gridCol w="618483"/>
                <a:gridCol w="720864"/>
                <a:gridCol w="720864"/>
                <a:gridCol w="2127819"/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960017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UAV Phase 3 </a:t>
                      </a:r>
                      <a:endParaRPr lang="en-GB" sz="14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FS_UAV_Ph3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SP-220954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4587" y="153606"/>
            <a:ext cx="9722373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245" algn="r"/>
                <a:tab pos="6210300" algn="r"/>
              </a:tabLst>
            </a:pPr>
            <a:r>
              <a:rPr lang="en-GB" b="1" dirty="0">
                <a:sym typeface="+mn-ea"/>
              </a:rPr>
              <a:t>3GPP TSG SA WG 1 Meeting #103 - Gothenburg, Sweden, 21 - 25 August 2023		 S1-232</a:t>
            </a:r>
            <a:r>
              <a:rPr lang="en-US" altLang="en-GB" b="1" dirty="0">
                <a:sym typeface="+mn-ea"/>
              </a:rPr>
              <a:t>574</a:t>
            </a:r>
            <a:endParaRPr lang="en-US" altLang="en-GB" b="1" dirty="0">
              <a:sym typeface="+mn-ea"/>
            </a:endParaRPr>
          </a:p>
          <a:p>
            <a:pPr hangingPunct="0">
              <a:tabLst>
                <a:tab pos="4500245" algn="r"/>
                <a:tab pos="6210300" algn="r"/>
              </a:tabLst>
            </a:pPr>
            <a:endParaRPr lang="en-US" altLang="en-GB" b="1" dirty="0"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</Words>
  <Application>WPS 演示</Application>
  <PresentationFormat>Widescreen</PresentationFormat>
  <Paragraphs>62</Paragraphs>
  <Slides>1</Slides>
  <Notes>0</Notes>
  <HiddenSlides>4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Times New Roman</vt:lpstr>
      <vt:lpstr>Calibri</vt:lpstr>
      <vt:lpstr>Calibri Light</vt:lpstr>
      <vt:lpstr>微软雅黑</vt:lpstr>
      <vt:lpstr>Arial Unicode MS</vt:lpstr>
      <vt:lpstr>等线</vt:lpstr>
      <vt:lpstr>Office Theme</vt:lpstr>
      <vt:lpstr>FS_UAV_Ph3 Status Report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S1-232601</cp:lastModifiedBy>
  <cp:revision>42</cp:revision>
  <dcterms:created xsi:type="dcterms:W3CDTF">2023-04-17T08:04:00Z</dcterms:created>
  <dcterms:modified xsi:type="dcterms:W3CDTF">2023-08-25T06:53:34Z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76D49A883D0042BEA21BD4688B283D52</vt:lpwstr>
  </property>
  <property fmtid="{D5CDD505-2E9C-101B-9397-08002B2CF9AE}" pid="4" name="KSOProductBuildVer">
    <vt:lpwstr>2052-11.8.2.12085</vt:lpwstr>
  </property>
</Properties>
</file>