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9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hyperlink" Target="https://www.3gpp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smtClean="0"/>
              <a:t>5GSAT_Ph3 </a:t>
            </a:r>
            <a:r>
              <a:rPr lang="en-GB" b="1" dirty="0"/>
              <a:t>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 smtClean="0"/>
              <a:t>Created new clause dedicated to satellite access in TS 22.261 to </a:t>
            </a:r>
            <a:r>
              <a:rPr lang="en-GB" sz="1200" smtClean="0"/>
              <a:t>regroup the </a:t>
            </a:r>
            <a:r>
              <a:rPr lang="en-GB" sz="1200" dirty="0" smtClean="0"/>
              <a:t>existing satellite access related requirements in one clause</a:t>
            </a:r>
          </a:p>
          <a:p>
            <a:pPr marL="536575" lvl="1">
              <a:defRPr/>
            </a:pPr>
            <a:r>
              <a:rPr lang="en-GB" sz="1200" dirty="0" smtClean="0"/>
              <a:t>introduced </a:t>
            </a:r>
            <a:r>
              <a:rPr lang="en-GB" sz="1200" dirty="0"/>
              <a:t>normative service requirements in TS 22.261 based on CPR from TR </a:t>
            </a:r>
            <a:r>
              <a:rPr lang="en-GB" sz="1200" dirty="0" smtClean="0"/>
              <a:t>22.865</a:t>
            </a:r>
          </a:p>
          <a:p>
            <a:pPr marL="536575" lvl="1">
              <a:defRPr/>
            </a:pPr>
            <a:r>
              <a:rPr lang="en-GB" sz="1200" dirty="0" smtClean="0"/>
              <a:t>Added one informative Annex on Store &amp; Froward Satellite operation in TS 22.261</a:t>
            </a:r>
            <a:endParaRPr lang="en-GB" sz="1200" dirty="0"/>
          </a:p>
          <a:p>
            <a:pPr marL="536575" lvl="1"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none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GB" sz="1400" dirty="0"/>
              <a:t>SA1#104 (Nov 2023): 100%</a:t>
            </a:r>
          </a:p>
          <a:p>
            <a:pPr marL="993775" lvl="2"/>
            <a:r>
              <a:rPr lang="en-GB" sz="1050" dirty="0" smtClean="0"/>
              <a:t>To add new requirements in TS 22.261</a:t>
            </a:r>
          </a:p>
          <a:p>
            <a:pPr marL="993775" lvl="2"/>
            <a:r>
              <a:rPr lang="en-GB" sz="1050" dirty="0" smtClean="0"/>
              <a:t>Final review</a:t>
            </a:r>
            <a:endParaRPr lang="en-GB" sz="105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</a:t>
            </a:r>
            <a:r>
              <a:rPr lang="en-GB" sz="1200" dirty="0" smtClean="0"/>
              <a:t>discussions</a:t>
            </a: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=""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nl-NL" sz="3600" b="1" dirty="0"/>
              <a:t>Rapporteur: </a:t>
            </a:r>
            <a:r>
              <a:rPr lang="nl-NL" dirty="0" err="1"/>
              <a:t>Thierry</a:t>
            </a:r>
            <a:r>
              <a:rPr lang="nl-NL" dirty="0"/>
              <a:t> </a:t>
            </a:r>
            <a:r>
              <a:rPr lang="nl-NL" dirty="0" err="1"/>
              <a:t>Bérisot</a:t>
            </a:r>
            <a:r>
              <a:rPr lang="nl-NL" dirty="0"/>
              <a:t>, </a:t>
            </a:r>
            <a:r>
              <a:rPr lang="nl-NL" dirty="0" smtClean="0"/>
              <a:t>NOVAMINT</a:t>
            </a:r>
            <a:r>
              <a:rPr lang="it-IT" dirty="0" smtClean="0"/>
              <a:t> </a:t>
            </a:r>
            <a:r>
              <a:rPr lang="nl-NL" dirty="0"/>
              <a:t>- </a:t>
            </a:r>
            <a:r>
              <a:rPr lang="it-IT" dirty="0" err="1"/>
              <a:t>Xu</a:t>
            </a:r>
            <a:r>
              <a:rPr lang="it-IT" dirty="0"/>
              <a:t> </a:t>
            </a:r>
            <a:r>
              <a:rPr lang="it-IT" dirty="0" err="1"/>
              <a:t>Xia</a:t>
            </a:r>
            <a:r>
              <a:rPr lang="it-IT" dirty="0"/>
              <a:t>, China Telecom</a:t>
            </a:r>
            <a:r>
              <a:rPr lang="en-US" dirty="0"/>
              <a:t> 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=""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=""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504460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WID </a:t>
                      </a:r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on satellite access - Phase 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06/12/2023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SP-230516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95%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</a:t>
            </a:r>
            <a:r>
              <a:rPr lang="en-GB" b="1" dirty="0" smtClean="0"/>
              <a:t>S1-232573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146</Words>
  <Application>Microsoft Macintosh PowerPoint</Application>
  <PresentationFormat>Widescreen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 Theme</vt:lpstr>
      <vt:lpstr>5GSAT_Ph3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Berisot</cp:lastModifiedBy>
  <cp:revision>51</cp:revision>
  <dcterms:created xsi:type="dcterms:W3CDTF">2023-04-17T08:04:47Z</dcterms:created>
  <dcterms:modified xsi:type="dcterms:W3CDTF">2023-08-25T09:52:07Z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