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2BECB0-3D7E-4278-8A54-2D54993D2970}" v="3" dt="2023-08-24T14:39:37.26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>
      <p:cViewPr varScale="1">
        <p:scale>
          <a:sx n="85" d="100"/>
          <a:sy n="85" d="100"/>
        </p:scale>
        <p:origin x="9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25/08/2023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3" Type="http://schemas.openxmlformats.org/officeDocument/2006/relationships/hyperlink" Target="https://www.3gpp.org/ftp/Information/WI_Sheet/SP-22067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FS_5GSAT_Ph3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Updates </a:t>
            </a:r>
            <a:r>
              <a:rPr lang="en-GB" sz="1200" dirty="0" smtClean="0"/>
              <a:t>of </a:t>
            </a:r>
            <a:r>
              <a:rPr lang="en-GB" sz="1200" dirty="0"/>
              <a:t>scope, terms and </a:t>
            </a:r>
            <a:r>
              <a:rPr lang="en-GB" sz="1200" dirty="0" smtClean="0"/>
              <a:t>overview</a:t>
            </a:r>
          </a:p>
          <a:p>
            <a:pPr marL="536575" lvl="1">
              <a:defRPr/>
            </a:pPr>
            <a:r>
              <a:rPr lang="en-GB" sz="1200" dirty="0" smtClean="0"/>
              <a:t>Updates of </a:t>
            </a:r>
            <a:r>
              <a:rPr lang="en-GB" sz="1200" dirty="0"/>
              <a:t>use cases and new potential requirements</a:t>
            </a:r>
          </a:p>
          <a:p>
            <a:pPr marL="536575" lvl="1">
              <a:defRPr/>
            </a:pPr>
            <a:r>
              <a:rPr lang="en-GB" sz="1200" dirty="0"/>
              <a:t>U</a:t>
            </a:r>
            <a:r>
              <a:rPr lang="en-GB" sz="1200" dirty="0" smtClean="0"/>
              <a:t>pdate </a:t>
            </a:r>
            <a:r>
              <a:rPr lang="en-GB" sz="1200" dirty="0"/>
              <a:t>of consolidation for TR 22.865</a:t>
            </a:r>
            <a:r>
              <a:rPr lang="en-US" sz="1200" dirty="0"/>
              <a:t> </a:t>
            </a: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 smtClean="0"/>
              <a:t>none</a:t>
            </a:r>
            <a:endParaRPr lang="en-US" sz="1200" dirty="0"/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nl-NL" sz="1400" dirty="0" smtClean="0"/>
              <a:t>N</a:t>
            </a:r>
            <a:r>
              <a:rPr lang="en-GB" sz="1400" dirty="0" smtClean="0"/>
              <a:t>o further plan</a:t>
            </a:r>
            <a:endParaRPr lang="en-GB" sz="105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 smtClean="0"/>
              <a:t>N/A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xmlns="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nl-NL" sz="3600" b="1" dirty="0"/>
              <a:t>Rapporteur: </a:t>
            </a:r>
            <a:r>
              <a:rPr lang="nl-NL" dirty="0" err="1"/>
              <a:t>Thierry</a:t>
            </a:r>
            <a:r>
              <a:rPr lang="nl-NL" dirty="0"/>
              <a:t> </a:t>
            </a:r>
            <a:r>
              <a:rPr lang="nl-NL" dirty="0" err="1"/>
              <a:t>Bérisot</a:t>
            </a:r>
            <a:r>
              <a:rPr lang="nl-NL" dirty="0"/>
              <a:t>, </a:t>
            </a:r>
            <a:r>
              <a:rPr lang="nl-NL" dirty="0" smtClean="0"/>
              <a:t>NOVAMINT - </a:t>
            </a:r>
            <a:r>
              <a:rPr lang="it-IT" dirty="0" err="1" smtClean="0"/>
              <a:t>Xu</a:t>
            </a:r>
            <a:r>
              <a:rPr lang="it-IT" dirty="0" smtClean="0"/>
              <a:t> </a:t>
            </a:r>
            <a:r>
              <a:rPr lang="it-IT" dirty="0" err="1" smtClean="0"/>
              <a:t>Xia</a:t>
            </a:r>
            <a:r>
              <a:rPr lang="it-IT" dirty="0" smtClean="0"/>
              <a:t>, China Telecom</a:t>
            </a:r>
            <a:r>
              <a:rPr lang="en-US" dirty="0" smtClean="0"/>
              <a:t> </a:t>
            </a:r>
            <a:endParaRPr lang="nl-NL" dirty="0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xmlns="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xmlns="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8918205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960016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Study on satellite access - Phase 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FS_5GSAT_Ph3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  <a:r>
                        <a:rPr lang="en-GB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SP-220679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8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#103 - Gothenburg, Sweden, 21 - 25 August 2023		 </a:t>
            </a:r>
            <a:r>
              <a:rPr lang="en-GB" b="1" dirty="0" smtClean="0"/>
              <a:t>S1-232572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107</Words>
  <Application>Microsoft Macintosh PowerPoint</Application>
  <PresentationFormat>Widescreen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Calibri Light</vt:lpstr>
      <vt:lpstr>Times New Roman</vt:lpstr>
      <vt:lpstr>Arial</vt:lpstr>
      <vt:lpstr>Office Theme</vt:lpstr>
      <vt:lpstr>FS_5GSAT_Ph3 Status Report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Berisot</cp:lastModifiedBy>
  <cp:revision>47</cp:revision>
  <dcterms:created xsi:type="dcterms:W3CDTF">2023-04-17T08:04:47Z</dcterms:created>
  <dcterms:modified xsi:type="dcterms:W3CDTF">2023-08-25T09:50:27Z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