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2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altLang="zh-CN" b="1" dirty="0"/>
              <a:t>AIML_MT_Ph2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US" sz="1200" dirty="0"/>
              <a:t>2 CRs, functional and KPI requirements respectively, have been agreed </a:t>
            </a:r>
          </a:p>
          <a:p>
            <a:pPr marL="307975" lvl="1" indent="0">
              <a:buNone/>
              <a:defRPr/>
            </a:pPr>
            <a:endParaRPr lang="en-US" sz="1200" dirty="0"/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None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More CRs if needed for next meeting</a:t>
            </a:r>
            <a:endParaRPr lang="en-US" altLang="zh-CN" sz="1200" dirty="0"/>
          </a:p>
          <a:p>
            <a:pPr marL="536575" lvl="1" indent="0">
              <a:buNone/>
            </a:pP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sz="1200" dirty="0"/>
              <a:t>None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&lt;Yang Xu, OPPO&gt;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350520" y="174169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altLang="zh-CN" b="1" dirty="0"/>
              <a:t>3GPP TSG SA WG 1 Meeting #103 - Gothenburg, Sweden, 21 - 25 August 2023 </a:t>
            </a:r>
            <a:r>
              <a:rPr lang="en-GB" b="1" dirty="0"/>
              <a:t>	    S1-23</a:t>
            </a:r>
            <a:r>
              <a:rPr lang="en-US" b="1"/>
              <a:t>2571</a:t>
            </a:r>
            <a:endParaRPr lang="en-GB" b="1" dirty="0"/>
          </a:p>
        </p:txBody>
      </p:sp>
      <p:graphicFrame>
        <p:nvGraphicFramePr>
          <p:cNvPr id="14" name="Table 8">
            <a:extLst>
              <a:ext uri="{FF2B5EF4-FFF2-40B4-BE49-F238E27FC236}">
                <a16:creationId xmlns:a16="http://schemas.microsoft.com/office/drawing/2014/main" id="{8F55508C-29B7-49BA-A1A3-7A648C674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182253"/>
              </p:ext>
            </p:extLst>
          </p:nvPr>
        </p:nvGraphicFramePr>
        <p:xfrm>
          <a:off x="350520" y="1401451"/>
          <a:ext cx="1136195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New WID on AIML Model Transfer-Phase 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TS for information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109</Words>
  <Application>Microsoft Office PowerPoint</Application>
  <PresentationFormat>宽屏</PresentationFormat>
  <Paragraphs>29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AIML_MT_Ph2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OPPO0824</cp:lastModifiedBy>
  <cp:revision>57</cp:revision>
  <dcterms:created xsi:type="dcterms:W3CDTF">2023-04-17T08:04:47Z</dcterms:created>
  <dcterms:modified xsi:type="dcterms:W3CDTF">2023-08-25T10:29:17Z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